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1"/>
  </p:notesMasterIdLst>
  <p:sldIdLst>
    <p:sldId id="256" r:id="rId2"/>
    <p:sldId id="320" r:id="rId3"/>
    <p:sldId id="321" r:id="rId4"/>
    <p:sldId id="322" r:id="rId5"/>
    <p:sldId id="323" r:id="rId6"/>
    <p:sldId id="326" r:id="rId7"/>
    <p:sldId id="327" r:id="rId8"/>
    <p:sldId id="328" r:id="rId9"/>
    <p:sldId id="329" r:id="rId10"/>
    <p:sldId id="330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331" r:id="rId20"/>
    <p:sldId id="332" r:id="rId21"/>
    <p:sldId id="333" r:id="rId22"/>
    <p:sldId id="334" r:id="rId23"/>
    <p:sldId id="335" r:id="rId24"/>
    <p:sldId id="336" r:id="rId25"/>
    <p:sldId id="337" r:id="rId26"/>
    <p:sldId id="338" r:id="rId27"/>
    <p:sldId id="339" r:id="rId28"/>
    <p:sldId id="340" r:id="rId29"/>
    <p:sldId id="341" r:id="rId30"/>
    <p:sldId id="342" r:id="rId31"/>
    <p:sldId id="343" r:id="rId32"/>
    <p:sldId id="344" r:id="rId33"/>
    <p:sldId id="345" r:id="rId34"/>
    <p:sldId id="346" r:id="rId35"/>
    <p:sldId id="347" r:id="rId36"/>
    <p:sldId id="348" r:id="rId37"/>
    <p:sldId id="352" r:id="rId38"/>
    <p:sldId id="353" r:id="rId39"/>
    <p:sldId id="354" r:id="rId40"/>
    <p:sldId id="355" r:id="rId41"/>
    <p:sldId id="349" r:id="rId42"/>
    <p:sldId id="350" r:id="rId43"/>
    <p:sldId id="351" r:id="rId44"/>
    <p:sldId id="356" r:id="rId45"/>
    <p:sldId id="357" r:id="rId46"/>
    <p:sldId id="358" r:id="rId47"/>
    <p:sldId id="359" r:id="rId48"/>
    <p:sldId id="324" r:id="rId49"/>
    <p:sldId id="370" r:id="rId50"/>
    <p:sldId id="371" r:id="rId51"/>
    <p:sldId id="372" r:id="rId52"/>
    <p:sldId id="361" r:id="rId53"/>
    <p:sldId id="362" r:id="rId54"/>
    <p:sldId id="363" r:id="rId55"/>
    <p:sldId id="364" r:id="rId56"/>
    <p:sldId id="365" r:id="rId57"/>
    <p:sldId id="366" r:id="rId58"/>
    <p:sldId id="367" r:id="rId59"/>
    <p:sldId id="368" r:id="rId60"/>
    <p:sldId id="373" r:id="rId61"/>
    <p:sldId id="374" r:id="rId62"/>
    <p:sldId id="375" r:id="rId63"/>
    <p:sldId id="376" r:id="rId64"/>
    <p:sldId id="377" r:id="rId65"/>
    <p:sldId id="378" r:id="rId66"/>
    <p:sldId id="379" r:id="rId67"/>
    <p:sldId id="380" r:id="rId68"/>
    <p:sldId id="360" r:id="rId69"/>
    <p:sldId id="369" r:id="rId7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microsoft.com/office/2016/11/relationships/changesInfo" Target="changesInfos/changesInfo1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ANT MAKE" userId="1bf0b19fd3cee7b2" providerId="LiveId" clId="{0E4BC322-884A-419D-A172-EC4FFA054868}"/>
    <pc:docChg chg="undo custSel addSld delSld modSld sldOrd">
      <pc:chgData name="BRYANT MAKE" userId="1bf0b19fd3cee7b2" providerId="LiveId" clId="{0E4BC322-884A-419D-A172-EC4FFA054868}" dt="2023-10-24T07:18:32.108" v="5636"/>
      <pc:docMkLst>
        <pc:docMk/>
      </pc:docMkLst>
      <pc:sldChg chg="addSp delSp modSp new mod">
        <pc:chgData name="BRYANT MAKE" userId="1bf0b19fd3cee7b2" providerId="LiveId" clId="{0E4BC322-884A-419D-A172-EC4FFA054868}" dt="2023-10-24T07:18:32.108" v="5636"/>
        <pc:sldMkLst>
          <pc:docMk/>
          <pc:sldMk cId="1071565524" sldId="256"/>
        </pc:sldMkLst>
        <pc:spChg chg="del">
          <ac:chgData name="BRYANT MAKE" userId="1bf0b19fd3cee7b2" providerId="LiveId" clId="{0E4BC322-884A-419D-A172-EC4FFA054868}" dt="2023-09-20T02:55:17.945" v="1" actId="478"/>
          <ac:spMkLst>
            <pc:docMk/>
            <pc:sldMk cId="1071565524" sldId="256"/>
            <ac:spMk id="2" creationId="{D6891B76-1C0A-42E5-ABD7-BE2063590620}"/>
          </ac:spMkLst>
        </pc:spChg>
        <pc:spChg chg="del">
          <ac:chgData name="BRYANT MAKE" userId="1bf0b19fd3cee7b2" providerId="LiveId" clId="{0E4BC322-884A-419D-A172-EC4FFA054868}" dt="2023-09-20T02:55:17.945" v="1" actId="478"/>
          <ac:spMkLst>
            <pc:docMk/>
            <pc:sldMk cId="1071565524" sldId="256"/>
            <ac:spMk id="3" creationId="{865924F4-8821-411E-8687-FD336AFA69A4}"/>
          </ac:spMkLst>
        </pc:spChg>
        <pc:spChg chg="add mod">
          <ac:chgData name="BRYANT MAKE" userId="1bf0b19fd3cee7b2" providerId="LiveId" clId="{0E4BC322-884A-419D-A172-EC4FFA054868}" dt="2023-10-24T07:18:32.108" v="5636"/>
          <ac:spMkLst>
            <pc:docMk/>
            <pc:sldMk cId="1071565524" sldId="256"/>
            <ac:spMk id="4" creationId="{9FD56343-5922-4A96-B0AE-B967A3FA3066}"/>
          </ac:spMkLst>
        </pc:spChg>
        <pc:spChg chg="add mod">
          <ac:chgData name="BRYANT MAKE" userId="1bf0b19fd3cee7b2" providerId="LiveId" clId="{0E4BC322-884A-419D-A172-EC4FFA054868}" dt="2023-09-20T03:22:12.458" v="415" actId="20577"/>
          <ac:spMkLst>
            <pc:docMk/>
            <pc:sldMk cId="1071565524" sldId="256"/>
            <ac:spMk id="5" creationId="{EB86F7E6-8EF3-4A2A-A577-CF6EF98BBA79}"/>
          </ac:spMkLst>
        </pc:spChg>
      </pc:sldChg>
      <pc:sldChg chg="addSp delSp modSp new mod">
        <pc:chgData name="BRYANT MAKE" userId="1bf0b19fd3cee7b2" providerId="LiveId" clId="{0E4BC322-884A-419D-A172-EC4FFA054868}" dt="2023-09-25T07:20:41.006" v="425" actId="2711"/>
        <pc:sldMkLst>
          <pc:docMk/>
          <pc:sldMk cId="4271844025" sldId="257"/>
        </pc:sldMkLst>
        <pc:spChg chg="del">
          <ac:chgData name="BRYANT MAKE" userId="1bf0b19fd3cee7b2" providerId="LiveId" clId="{0E4BC322-884A-419D-A172-EC4FFA054868}" dt="2023-09-20T02:55:59.580" v="48" actId="478"/>
          <ac:spMkLst>
            <pc:docMk/>
            <pc:sldMk cId="4271844025" sldId="257"/>
            <ac:spMk id="2" creationId="{649B11AF-7D86-4650-A340-81A09E963A99}"/>
          </ac:spMkLst>
        </pc:spChg>
        <pc:spChg chg="del">
          <ac:chgData name="BRYANT MAKE" userId="1bf0b19fd3cee7b2" providerId="LiveId" clId="{0E4BC322-884A-419D-A172-EC4FFA054868}" dt="2023-09-20T02:55:59.580" v="48" actId="478"/>
          <ac:spMkLst>
            <pc:docMk/>
            <pc:sldMk cId="4271844025" sldId="257"/>
            <ac:spMk id="3" creationId="{E2F69EF8-E0A0-42BD-8B83-F11D0C412C30}"/>
          </ac:spMkLst>
        </pc:spChg>
        <pc:spChg chg="add mod">
          <ac:chgData name="BRYANT MAKE" userId="1bf0b19fd3cee7b2" providerId="LiveId" clId="{0E4BC322-884A-419D-A172-EC4FFA054868}" dt="2023-09-25T07:20:41.006" v="425" actId="2711"/>
          <ac:spMkLst>
            <pc:docMk/>
            <pc:sldMk cId="4271844025" sldId="257"/>
            <ac:spMk id="4" creationId="{9749D867-C964-419B-AC60-FDAB16E817F5}"/>
          </ac:spMkLst>
        </pc:spChg>
        <pc:spChg chg="add mod">
          <ac:chgData name="BRYANT MAKE" userId="1bf0b19fd3cee7b2" providerId="LiveId" clId="{0E4BC322-884A-419D-A172-EC4FFA054868}" dt="2023-09-20T02:59:41.611" v="175" actId="20577"/>
          <ac:spMkLst>
            <pc:docMk/>
            <pc:sldMk cId="4271844025" sldId="257"/>
            <ac:spMk id="9" creationId="{E88F4CEF-0150-4DF7-B801-DD29AA8379FF}"/>
          </ac:spMkLst>
        </pc:spChg>
        <pc:picChg chg="add del">
          <ac:chgData name="BRYANT MAKE" userId="1bf0b19fd3cee7b2" providerId="LiveId" clId="{0E4BC322-884A-419D-A172-EC4FFA054868}" dt="2023-09-20T02:57:28.238" v="78" actId="22"/>
          <ac:picMkLst>
            <pc:docMk/>
            <pc:sldMk cId="4271844025" sldId="257"/>
            <ac:picMk id="6" creationId="{FFA4554B-0660-4F01-8392-F40B38C74BDB}"/>
          </ac:picMkLst>
        </pc:picChg>
        <pc:picChg chg="add mod">
          <ac:chgData name="BRYANT MAKE" userId="1bf0b19fd3cee7b2" providerId="LiveId" clId="{0E4BC322-884A-419D-A172-EC4FFA054868}" dt="2023-09-20T02:57:50.937" v="81" actId="1076"/>
          <ac:picMkLst>
            <pc:docMk/>
            <pc:sldMk cId="4271844025" sldId="257"/>
            <ac:picMk id="8" creationId="{EEF8644D-38F9-479C-901A-ACCF322855BC}"/>
          </ac:picMkLst>
        </pc:picChg>
      </pc:sldChg>
      <pc:sldChg chg="addSp delSp modSp new mod">
        <pc:chgData name="BRYANT MAKE" userId="1bf0b19fd3cee7b2" providerId="LiveId" clId="{0E4BC322-884A-419D-A172-EC4FFA054868}" dt="2023-09-25T07:20:49.541" v="426" actId="2711"/>
        <pc:sldMkLst>
          <pc:docMk/>
          <pc:sldMk cId="1906179767" sldId="258"/>
        </pc:sldMkLst>
        <pc:spChg chg="del">
          <ac:chgData name="BRYANT MAKE" userId="1bf0b19fd3cee7b2" providerId="LiveId" clId="{0E4BC322-884A-419D-A172-EC4FFA054868}" dt="2023-09-20T02:59:47.452" v="177" actId="478"/>
          <ac:spMkLst>
            <pc:docMk/>
            <pc:sldMk cId="1906179767" sldId="258"/>
            <ac:spMk id="2" creationId="{A5C321FF-CA33-4574-B552-57834DEE910F}"/>
          </ac:spMkLst>
        </pc:spChg>
        <pc:spChg chg="del">
          <ac:chgData name="BRYANT MAKE" userId="1bf0b19fd3cee7b2" providerId="LiveId" clId="{0E4BC322-884A-419D-A172-EC4FFA054868}" dt="2023-09-20T02:59:47.452" v="177" actId="478"/>
          <ac:spMkLst>
            <pc:docMk/>
            <pc:sldMk cId="1906179767" sldId="258"/>
            <ac:spMk id="3" creationId="{C450519A-E48C-49FF-9C45-8C8A111B8548}"/>
          </ac:spMkLst>
        </pc:spChg>
        <pc:spChg chg="add mod">
          <ac:chgData name="BRYANT MAKE" userId="1bf0b19fd3cee7b2" providerId="LiveId" clId="{0E4BC322-884A-419D-A172-EC4FFA054868}" dt="2023-09-25T07:20:49.541" v="426" actId="2711"/>
          <ac:spMkLst>
            <pc:docMk/>
            <pc:sldMk cId="1906179767" sldId="258"/>
            <ac:spMk id="4" creationId="{33E91746-5B95-4AC8-AE0D-8D9B530C3C7E}"/>
          </ac:spMkLst>
        </pc:spChg>
        <pc:spChg chg="add del ord">
          <ac:chgData name="BRYANT MAKE" userId="1bf0b19fd3cee7b2" providerId="LiveId" clId="{0E4BC322-884A-419D-A172-EC4FFA054868}" dt="2023-09-20T03:00:49.008" v="191" actId="11529"/>
          <ac:spMkLst>
            <pc:docMk/>
            <pc:sldMk cId="1906179767" sldId="258"/>
            <ac:spMk id="9" creationId="{ED5F34CE-4C7F-442A-A587-CA0844FC0B0F}"/>
          </ac:spMkLst>
        </pc:spChg>
        <pc:spChg chg="add mod">
          <ac:chgData name="BRYANT MAKE" userId="1bf0b19fd3cee7b2" providerId="LiveId" clId="{0E4BC322-884A-419D-A172-EC4FFA054868}" dt="2023-09-20T03:01:09.154" v="196" actId="1076"/>
          <ac:spMkLst>
            <pc:docMk/>
            <pc:sldMk cId="1906179767" sldId="258"/>
            <ac:spMk id="10" creationId="{E723E6F4-7737-4D22-AD03-226BB405B1D7}"/>
          </ac:spMkLst>
        </pc:spChg>
        <pc:spChg chg="add mod">
          <ac:chgData name="BRYANT MAKE" userId="1bf0b19fd3cee7b2" providerId="LiveId" clId="{0E4BC322-884A-419D-A172-EC4FFA054868}" dt="2023-09-20T03:05:10.079" v="265" actId="20577"/>
          <ac:spMkLst>
            <pc:docMk/>
            <pc:sldMk cId="1906179767" sldId="258"/>
            <ac:spMk id="13" creationId="{265A052F-F010-460D-9C2A-E345FC380632}"/>
          </ac:spMkLst>
        </pc:spChg>
        <pc:picChg chg="add mod">
          <ac:chgData name="BRYANT MAKE" userId="1bf0b19fd3cee7b2" providerId="LiveId" clId="{0E4BC322-884A-419D-A172-EC4FFA054868}" dt="2023-09-20T03:00:22.338" v="185" actId="14100"/>
          <ac:picMkLst>
            <pc:docMk/>
            <pc:sldMk cId="1906179767" sldId="258"/>
            <ac:picMk id="6" creationId="{8BA9E8BC-AC7A-4656-99C4-A5E4140DCF6B}"/>
          </ac:picMkLst>
        </pc:picChg>
        <pc:picChg chg="add mod">
          <ac:chgData name="BRYANT MAKE" userId="1bf0b19fd3cee7b2" providerId="LiveId" clId="{0E4BC322-884A-419D-A172-EC4FFA054868}" dt="2023-09-20T03:00:32.154" v="187" actId="1076"/>
          <ac:picMkLst>
            <pc:docMk/>
            <pc:sldMk cId="1906179767" sldId="258"/>
            <ac:picMk id="8" creationId="{726BC78D-E80E-4B00-8814-45BBBD56662D}"/>
          </ac:picMkLst>
        </pc:picChg>
        <pc:cxnChg chg="add">
          <ac:chgData name="BRYANT MAKE" userId="1bf0b19fd3cee7b2" providerId="LiveId" clId="{0E4BC322-884A-419D-A172-EC4FFA054868}" dt="2023-09-20T03:02:03.674" v="197" actId="11529"/>
          <ac:cxnSpMkLst>
            <pc:docMk/>
            <pc:sldMk cId="1906179767" sldId="258"/>
            <ac:cxnSpMk id="12" creationId="{77AC14E6-BAAA-452E-8ED8-3B960D28BFFC}"/>
          </ac:cxnSpMkLst>
        </pc:cxnChg>
      </pc:sldChg>
      <pc:sldChg chg="addSp delSp modSp new mod">
        <pc:chgData name="BRYANT MAKE" userId="1bf0b19fd3cee7b2" providerId="LiveId" clId="{0E4BC322-884A-419D-A172-EC4FFA054868}" dt="2023-09-25T07:20:59.791" v="428" actId="2711"/>
        <pc:sldMkLst>
          <pc:docMk/>
          <pc:sldMk cId="2178892777" sldId="259"/>
        </pc:sldMkLst>
        <pc:spChg chg="del">
          <ac:chgData name="BRYANT MAKE" userId="1bf0b19fd3cee7b2" providerId="LiveId" clId="{0E4BC322-884A-419D-A172-EC4FFA054868}" dt="2023-09-20T03:06:30.411" v="267" actId="478"/>
          <ac:spMkLst>
            <pc:docMk/>
            <pc:sldMk cId="2178892777" sldId="259"/>
            <ac:spMk id="2" creationId="{58342708-62B5-439A-A6FB-AB744BA29860}"/>
          </ac:spMkLst>
        </pc:spChg>
        <pc:spChg chg="del">
          <ac:chgData name="BRYANT MAKE" userId="1bf0b19fd3cee7b2" providerId="LiveId" clId="{0E4BC322-884A-419D-A172-EC4FFA054868}" dt="2023-09-20T03:06:30.411" v="267" actId="478"/>
          <ac:spMkLst>
            <pc:docMk/>
            <pc:sldMk cId="2178892777" sldId="259"/>
            <ac:spMk id="3" creationId="{AADB79F0-6A95-4C37-B754-FC518BBF1632}"/>
          </ac:spMkLst>
        </pc:spChg>
        <pc:spChg chg="add mod">
          <ac:chgData name="BRYANT MAKE" userId="1bf0b19fd3cee7b2" providerId="LiveId" clId="{0E4BC322-884A-419D-A172-EC4FFA054868}" dt="2023-09-25T07:20:59.791" v="428" actId="2711"/>
          <ac:spMkLst>
            <pc:docMk/>
            <pc:sldMk cId="2178892777" sldId="259"/>
            <ac:spMk id="4" creationId="{DBCFBC59-A3E8-428E-A328-427730E32782}"/>
          </ac:spMkLst>
        </pc:spChg>
        <pc:spChg chg="add mod">
          <ac:chgData name="BRYANT MAKE" userId="1bf0b19fd3cee7b2" providerId="LiveId" clId="{0E4BC322-884A-419D-A172-EC4FFA054868}" dt="2023-09-20T03:10:38.618" v="339" actId="1076"/>
          <ac:spMkLst>
            <pc:docMk/>
            <pc:sldMk cId="2178892777" sldId="259"/>
            <ac:spMk id="14" creationId="{277F8C28-4652-43E3-97C8-67823D8C8625}"/>
          </ac:spMkLst>
        </pc:spChg>
        <pc:spChg chg="add mod">
          <ac:chgData name="BRYANT MAKE" userId="1bf0b19fd3cee7b2" providerId="LiveId" clId="{0E4BC322-884A-419D-A172-EC4FFA054868}" dt="2023-09-20T03:11:17.001" v="347" actId="1076"/>
          <ac:spMkLst>
            <pc:docMk/>
            <pc:sldMk cId="2178892777" sldId="259"/>
            <ac:spMk id="15" creationId="{0A8E9EBA-E517-41E2-9039-61DA05274965}"/>
          </ac:spMkLst>
        </pc:spChg>
        <pc:spChg chg="add mod">
          <ac:chgData name="BRYANT MAKE" userId="1bf0b19fd3cee7b2" providerId="LiveId" clId="{0E4BC322-884A-419D-A172-EC4FFA054868}" dt="2023-09-20T03:18:12.767" v="409" actId="20577"/>
          <ac:spMkLst>
            <pc:docMk/>
            <pc:sldMk cId="2178892777" sldId="259"/>
            <ac:spMk id="16" creationId="{37FE9E0F-79FD-434C-8F73-95387759EE1F}"/>
          </ac:spMkLst>
        </pc:spChg>
        <pc:spChg chg="add mod">
          <ac:chgData name="BRYANT MAKE" userId="1bf0b19fd3cee7b2" providerId="LiveId" clId="{0E4BC322-884A-419D-A172-EC4FFA054868}" dt="2023-09-20T03:11:53.457" v="362" actId="1076"/>
          <ac:spMkLst>
            <pc:docMk/>
            <pc:sldMk cId="2178892777" sldId="259"/>
            <ac:spMk id="20" creationId="{2FE0B369-EBA3-4F48-9E64-F5F9D7D91084}"/>
          </ac:spMkLst>
        </pc:spChg>
        <pc:spChg chg="add mod">
          <ac:chgData name="BRYANT MAKE" userId="1bf0b19fd3cee7b2" providerId="LiveId" clId="{0E4BC322-884A-419D-A172-EC4FFA054868}" dt="2023-09-20T03:12:03.450" v="373" actId="1076"/>
          <ac:spMkLst>
            <pc:docMk/>
            <pc:sldMk cId="2178892777" sldId="259"/>
            <ac:spMk id="21" creationId="{FD38A8D5-BE3C-4C42-9758-94D2F016D29A}"/>
          </ac:spMkLst>
        </pc:spChg>
        <pc:picChg chg="add mod">
          <ac:chgData name="BRYANT MAKE" userId="1bf0b19fd3cee7b2" providerId="LiveId" clId="{0E4BC322-884A-419D-A172-EC4FFA054868}" dt="2023-09-20T03:07:47.522" v="288" actId="1076"/>
          <ac:picMkLst>
            <pc:docMk/>
            <pc:sldMk cId="2178892777" sldId="259"/>
            <ac:picMk id="5" creationId="{5C4962C1-6E57-46A6-B0F9-783A10340D15}"/>
          </ac:picMkLst>
        </pc:picChg>
        <pc:picChg chg="add mod">
          <ac:chgData name="BRYANT MAKE" userId="1bf0b19fd3cee7b2" providerId="LiveId" clId="{0E4BC322-884A-419D-A172-EC4FFA054868}" dt="2023-09-20T03:07:51.322" v="291" actId="1076"/>
          <ac:picMkLst>
            <pc:docMk/>
            <pc:sldMk cId="2178892777" sldId="259"/>
            <ac:picMk id="7" creationId="{A8CE1EDF-8F00-434C-81EC-83D7C14DA469}"/>
          </ac:picMkLst>
        </pc:picChg>
        <pc:picChg chg="add mod">
          <ac:chgData name="BRYANT MAKE" userId="1bf0b19fd3cee7b2" providerId="LiveId" clId="{0E4BC322-884A-419D-A172-EC4FFA054868}" dt="2023-09-20T03:08:04.841" v="294" actId="1076"/>
          <ac:picMkLst>
            <pc:docMk/>
            <pc:sldMk cId="2178892777" sldId="259"/>
            <ac:picMk id="11" creationId="{0D3D660E-2CC2-4026-A44F-7AB3E70AB81E}"/>
          </ac:picMkLst>
        </pc:picChg>
        <pc:cxnChg chg="add del mod">
          <ac:chgData name="BRYANT MAKE" userId="1bf0b19fd3cee7b2" providerId="LiveId" clId="{0E4BC322-884A-419D-A172-EC4FFA054868}" dt="2023-09-20T03:07:50.404" v="290" actId="478"/>
          <ac:cxnSpMkLst>
            <pc:docMk/>
            <pc:sldMk cId="2178892777" sldId="259"/>
            <ac:cxnSpMk id="9" creationId="{FA0E621F-8542-4054-B6A4-7087E609A62C}"/>
          </ac:cxnSpMkLst>
        </pc:cxnChg>
        <pc:cxnChg chg="add mod">
          <ac:chgData name="BRYANT MAKE" userId="1bf0b19fd3cee7b2" providerId="LiveId" clId="{0E4BC322-884A-419D-A172-EC4FFA054868}" dt="2023-09-20T03:07:58.100" v="293" actId="13822"/>
          <ac:cxnSpMkLst>
            <pc:docMk/>
            <pc:sldMk cId="2178892777" sldId="259"/>
            <ac:cxnSpMk id="13" creationId="{A61F14C7-862D-4ACA-8392-289BCB4D99CE}"/>
          </ac:cxnSpMkLst>
        </pc:cxnChg>
        <pc:cxnChg chg="add">
          <ac:chgData name="BRYANT MAKE" userId="1bf0b19fd3cee7b2" providerId="LiveId" clId="{0E4BC322-884A-419D-A172-EC4FFA054868}" dt="2023-09-20T03:11:05.938" v="346" actId="11529"/>
          <ac:cxnSpMkLst>
            <pc:docMk/>
            <pc:sldMk cId="2178892777" sldId="259"/>
            <ac:cxnSpMk id="18" creationId="{B6C4D957-C73F-403A-BEA7-2BCEEA5FB97F}"/>
          </ac:cxnSpMkLst>
        </pc:cxnChg>
        <pc:cxnChg chg="add mod">
          <ac:chgData name="BRYANT MAKE" userId="1bf0b19fd3cee7b2" providerId="LiveId" clId="{0E4BC322-884A-419D-A172-EC4FFA054868}" dt="2023-09-20T03:11:34.345" v="351" actId="1076"/>
          <ac:cxnSpMkLst>
            <pc:docMk/>
            <pc:sldMk cId="2178892777" sldId="259"/>
            <ac:cxnSpMk id="19" creationId="{E24FF6D9-26F0-4840-88F0-FB2AB042D163}"/>
          </ac:cxnSpMkLst>
        </pc:cxnChg>
      </pc:sldChg>
      <pc:sldChg chg="addSp delSp modSp new mod">
        <pc:chgData name="BRYANT MAKE" userId="1bf0b19fd3cee7b2" providerId="LiveId" clId="{0E4BC322-884A-419D-A172-EC4FFA054868}" dt="2023-09-25T07:21:06.648" v="429" actId="2711"/>
        <pc:sldMkLst>
          <pc:docMk/>
          <pc:sldMk cId="2819148402" sldId="260"/>
        </pc:sldMkLst>
        <pc:spChg chg="del">
          <ac:chgData name="BRYANT MAKE" userId="1bf0b19fd3cee7b2" providerId="LiveId" clId="{0E4BC322-884A-419D-A172-EC4FFA054868}" dt="2023-09-20T03:12:31.340" v="375" actId="478"/>
          <ac:spMkLst>
            <pc:docMk/>
            <pc:sldMk cId="2819148402" sldId="260"/>
            <ac:spMk id="2" creationId="{7844DC2B-5896-44DC-9BBF-2857A824BA66}"/>
          </ac:spMkLst>
        </pc:spChg>
        <pc:spChg chg="del">
          <ac:chgData name="BRYANT MAKE" userId="1bf0b19fd3cee7b2" providerId="LiveId" clId="{0E4BC322-884A-419D-A172-EC4FFA054868}" dt="2023-09-20T03:12:31.340" v="375" actId="478"/>
          <ac:spMkLst>
            <pc:docMk/>
            <pc:sldMk cId="2819148402" sldId="260"/>
            <ac:spMk id="3" creationId="{4A9DF302-A79B-4EC2-BB25-DC778701FB2F}"/>
          </ac:spMkLst>
        </pc:spChg>
        <pc:spChg chg="add mod">
          <ac:chgData name="BRYANT MAKE" userId="1bf0b19fd3cee7b2" providerId="LiveId" clId="{0E4BC322-884A-419D-A172-EC4FFA054868}" dt="2023-09-25T07:21:06.648" v="429" actId="2711"/>
          <ac:spMkLst>
            <pc:docMk/>
            <pc:sldMk cId="2819148402" sldId="260"/>
            <ac:spMk id="4" creationId="{01EF04EB-FA18-4408-B84E-E5A6A512E893}"/>
          </ac:spMkLst>
        </pc:spChg>
        <pc:spChg chg="add mod">
          <ac:chgData name="BRYANT MAKE" userId="1bf0b19fd3cee7b2" providerId="LiveId" clId="{0E4BC322-884A-419D-A172-EC4FFA054868}" dt="2023-09-20T03:14:33.943" v="403" actId="255"/>
          <ac:spMkLst>
            <pc:docMk/>
            <pc:sldMk cId="2819148402" sldId="260"/>
            <ac:spMk id="7" creationId="{EFCFB9C8-6BA9-4D15-98DF-CCE5125190F0}"/>
          </ac:spMkLst>
        </pc:spChg>
        <pc:picChg chg="add mod">
          <ac:chgData name="BRYANT MAKE" userId="1bf0b19fd3cee7b2" providerId="LiveId" clId="{0E4BC322-884A-419D-A172-EC4FFA054868}" dt="2023-09-20T03:13:42.241" v="384" actId="1076"/>
          <ac:picMkLst>
            <pc:docMk/>
            <pc:sldMk cId="2819148402" sldId="260"/>
            <ac:picMk id="6" creationId="{72592CF4-073F-49A4-ABDC-67A9FF2BF6B3}"/>
          </ac:picMkLst>
        </pc:picChg>
      </pc:sldChg>
      <pc:sldChg chg="addSp delSp modSp new mod">
        <pc:chgData name="BRYANT MAKE" userId="1bf0b19fd3cee7b2" providerId="LiveId" clId="{0E4BC322-884A-419D-A172-EC4FFA054868}" dt="2023-09-25T07:25:12.205" v="655" actId="20577"/>
        <pc:sldMkLst>
          <pc:docMk/>
          <pc:sldMk cId="2715285657" sldId="261"/>
        </pc:sldMkLst>
        <pc:spChg chg="del">
          <ac:chgData name="BRYANT MAKE" userId="1bf0b19fd3cee7b2" providerId="LiveId" clId="{0E4BC322-884A-419D-A172-EC4FFA054868}" dt="2023-09-25T07:20:20.503" v="417" actId="478"/>
          <ac:spMkLst>
            <pc:docMk/>
            <pc:sldMk cId="2715285657" sldId="261"/>
            <ac:spMk id="2" creationId="{7C5532CD-0DC2-440E-B164-2746687DB43C}"/>
          </ac:spMkLst>
        </pc:spChg>
        <pc:spChg chg="del">
          <ac:chgData name="BRYANT MAKE" userId="1bf0b19fd3cee7b2" providerId="LiveId" clId="{0E4BC322-884A-419D-A172-EC4FFA054868}" dt="2023-09-25T07:20:20.503" v="417" actId="478"/>
          <ac:spMkLst>
            <pc:docMk/>
            <pc:sldMk cId="2715285657" sldId="261"/>
            <ac:spMk id="3" creationId="{DE0647D8-8441-433A-AFA9-AB2B22A8725F}"/>
          </ac:spMkLst>
        </pc:spChg>
        <pc:spChg chg="add del mod">
          <ac:chgData name="BRYANT MAKE" userId="1bf0b19fd3cee7b2" providerId="LiveId" clId="{0E4BC322-884A-419D-A172-EC4FFA054868}" dt="2023-09-25T07:21:11.407" v="430" actId="478"/>
          <ac:spMkLst>
            <pc:docMk/>
            <pc:sldMk cId="2715285657" sldId="261"/>
            <ac:spMk id="4" creationId="{E69F40EF-89DA-4F55-B767-10D6C6EF15EE}"/>
          </ac:spMkLst>
        </pc:spChg>
        <pc:spChg chg="add mod">
          <ac:chgData name="BRYANT MAKE" userId="1bf0b19fd3cee7b2" providerId="LiveId" clId="{0E4BC322-884A-419D-A172-EC4FFA054868}" dt="2023-09-25T07:21:36.710" v="497" actId="14100"/>
          <ac:spMkLst>
            <pc:docMk/>
            <pc:sldMk cId="2715285657" sldId="261"/>
            <ac:spMk id="5" creationId="{FC6EA8D4-1B90-4350-AC7E-770A0645FE29}"/>
          </ac:spMkLst>
        </pc:spChg>
        <pc:spChg chg="add mod">
          <ac:chgData name="BRYANT MAKE" userId="1bf0b19fd3cee7b2" providerId="LiveId" clId="{0E4BC322-884A-419D-A172-EC4FFA054868}" dt="2023-09-25T07:25:12.205" v="655" actId="20577"/>
          <ac:spMkLst>
            <pc:docMk/>
            <pc:sldMk cId="2715285657" sldId="261"/>
            <ac:spMk id="8" creationId="{718813D9-4834-4145-B32C-C615D7B34BAC}"/>
          </ac:spMkLst>
        </pc:spChg>
        <pc:picChg chg="add mod">
          <ac:chgData name="BRYANT MAKE" userId="1bf0b19fd3cee7b2" providerId="LiveId" clId="{0E4BC322-884A-419D-A172-EC4FFA054868}" dt="2023-09-25T07:23:29.820" v="502" actId="1076"/>
          <ac:picMkLst>
            <pc:docMk/>
            <pc:sldMk cId="2715285657" sldId="261"/>
            <ac:picMk id="7" creationId="{BC70108B-CACB-4CC6-8594-690BA1E51821}"/>
          </ac:picMkLst>
        </pc:picChg>
      </pc:sldChg>
      <pc:sldChg chg="addSp delSp modSp new mod">
        <pc:chgData name="BRYANT MAKE" userId="1bf0b19fd3cee7b2" providerId="LiveId" clId="{0E4BC322-884A-419D-A172-EC4FFA054868}" dt="2023-09-25T07:30:28.389" v="911" actId="1076"/>
        <pc:sldMkLst>
          <pc:docMk/>
          <pc:sldMk cId="2618642925" sldId="262"/>
        </pc:sldMkLst>
        <pc:spChg chg="del">
          <ac:chgData name="BRYANT MAKE" userId="1bf0b19fd3cee7b2" providerId="LiveId" clId="{0E4BC322-884A-419D-A172-EC4FFA054868}" dt="2023-09-25T07:25:16.646" v="657" actId="478"/>
          <ac:spMkLst>
            <pc:docMk/>
            <pc:sldMk cId="2618642925" sldId="262"/>
            <ac:spMk id="2" creationId="{D397BD3F-5C87-435C-BBB4-2CF6EFC9B6C7}"/>
          </ac:spMkLst>
        </pc:spChg>
        <pc:spChg chg="del">
          <ac:chgData name="BRYANT MAKE" userId="1bf0b19fd3cee7b2" providerId="LiveId" clId="{0E4BC322-884A-419D-A172-EC4FFA054868}" dt="2023-09-25T07:25:16.646" v="657" actId="478"/>
          <ac:spMkLst>
            <pc:docMk/>
            <pc:sldMk cId="2618642925" sldId="262"/>
            <ac:spMk id="3" creationId="{E4B17359-A78A-45CD-95F8-BE51B7044569}"/>
          </ac:spMkLst>
        </pc:spChg>
        <pc:spChg chg="add mod">
          <ac:chgData name="BRYANT MAKE" userId="1bf0b19fd3cee7b2" providerId="LiveId" clId="{0E4BC322-884A-419D-A172-EC4FFA054868}" dt="2023-09-25T07:25:36.016" v="662" actId="2711"/>
          <ac:spMkLst>
            <pc:docMk/>
            <pc:sldMk cId="2618642925" sldId="262"/>
            <ac:spMk id="4" creationId="{D03F5C57-D833-4FC7-AE1A-1CC00AD92845}"/>
          </ac:spMkLst>
        </pc:spChg>
        <pc:spChg chg="add mod">
          <ac:chgData name="BRYANT MAKE" userId="1bf0b19fd3cee7b2" providerId="LiveId" clId="{0E4BC322-884A-419D-A172-EC4FFA054868}" dt="2023-09-25T07:30:28.389" v="911" actId="1076"/>
          <ac:spMkLst>
            <pc:docMk/>
            <pc:sldMk cId="2618642925" sldId="262"/>
            <ac:spMk id="15" creationId="{8432D7EE-0D53-443B-9B0A-DD5303C6C317}"/>
          </ac:spMkLst>
        </pc:spChg>
        <pc:picChg chg="add mod">
          <ac:chgData name="BRYANT MAKE" userId="1bf0b19fd3cee7b2" providerId="LiveId" clId="{0E4BC322-884A-419D-A172-EC4FFA054868}" dt="2023-09-25T07:26:15.292" v="672" actId="1076"/>
          <ac:picMkLst>
            <pc:docMk/>
            <pc:sldMk cId="2618642925" sldId="262"/>
            <ac:picMk id="6" creationId="{0C1E8656-499D-45C3-9F6C-EA8157FAE782}"/>
          </ac:picMkLst>
        </pc:picChg>
        <pc:picChg chg="add mod">
          <ac:chgData name="BRYANT MAKE" userId="1bf0b19fd3cee7b2" providerId="LiveId" clId="{0E4BC322-884A-419D-A172-EC4FFA054868}" dt="2023-09-25T07:27:06.653" v="683" actId="1076"/>
          <ac:picMkLst>
            <pc:docMk/>
            <pc:sldMk cId="2618642925" sldId="262"/>
            <ac:picMk id="8" creationId="{FDD4CDE0-16A8-4F65-B7AF-313CB1FCDE98}"/>
          </ac:picMkLst>
        </pc:picChg>
        <pc:cxnChg chg="add mod">
          <ac:chgData name="BRYANT MAKE" userId="1bf0b19fd3cee7b2" providerId="LiveId" clId="{0E4BC322-884A-419D-A172-EC4FFA054868}" dt="2023-09-25T07:27:12.765" v="685" actId="14100"/>
          <ac:cxnSpMkLst>
            <pc:docMk/>
            <pc:sldMk cId="2618642925" sldId="262"/>
            <ac:cxnSpMk id="10" creationId="{6A364FA3-3731-438B-B25F-0139AF60341E}"/>
          </ac:cxnSpMkLst>
        </pc:cxnChg>
      </pc:sldChg>
      <pc:sldChg chg="addSp delSp modSp new mod">
        <pc:chgData name="BRYANT MAKE" userId="1bf0b19fd3cee7b2" providerId="LiveId" clId="{0E4BC322-884A-419D-A172-EC4FFA054868}" dt="2023-09-25T07:46:36.138" v="1178" actId="20577"/>
        <pc:sldMkLst>
          <pc:docMk/>
          <pc:sldMk cId="3926246983" sldId="263"/>
        </pc:sldMkLst>
        <pc:spChg chg="del">
          <ac:chgData name="BRYANT MAKE" userId="1bf0b19fd3cee7b2" providerId="LiveId" clId="{0E4BC322-884A-419D-A172-EC4FFA054868}" dt="2023-09-25T07:35:12.294" v="913" actId="478"/>
          <ac:spMkLst>
            <pc:docMk/>
            <pc:sldMk cId="3926246983" sldId="263"/>
            <ac:spMk id="2" creationId="{44DE21F9-5D85-4E8E-9E7C-FF6CAEE81AD0}"/>
          </ac:spMkLst>
        </pc:spChg>
        <pc:spChg chg="del">
          <ac:chgData name="BRYANT MAKE" userId="1bf0b19fd3cee7b2" providerId="LiveId" clId="{0E4BC322-884A-419D-A172-EC4FFA054868}" dt="2023-09-25T07:35:12.294" v="913" actId="478"/>
          <ac:spMkLst>
            <pc:docMk/>
            <pc:sldMk cId="3926246983" sldId="263"/>
            <ac:spMk id="3" creationId="{8AF419AB-0425-4FE9-9446-CE391F8D3E1A}"/>
          </ac:spMkLst>
        </pc:spChg>
        <pc:spChg chg="add mod">
          <ac:chgData name="BRYANT MAKE" userId="1bf0b19fd3cee7b2" providerId="LiveId" clId="{0E4BC322-884A-419D-A172-EC4FFA054868}" dt="2023-09-25T07:35:41.480" v="919" actId="2711"/>
          <ac:spMkLst>
            <pc:docMk/>
            <pc:sldMk cId="3926246983" sldId="263"/>
            <ac:spMk id="4" creationId="{0D9EBC39-96AE-4DD6-B9D7-D7B0E3BE1D3D}"/>
          </ac:spMkLst>
        </pc:spChg>
        <pc:spChg chg="add del mod">
          <ac:chgData name="BRYANT MAKE" userId="1bf0b19fd3cee7b2" providerId="LiveId" clId="{0E4BC322-884A-419D-A172-EC4FFA054868}" dt="2023-09-25T07:38:14.213" v="931" actId="478"/>
          <ac:spMkLst>
            <pc:docMk/>
            <pc:sldMk cId="3926246983" sldId="263"/>
            <ac:spMk id="7" creationId="{3C493481-C6BC-4F6C-AB9C-392AA8109E48}"/>
          </ac:spMkLst>
        </pc:spChg>
        <pc:spChg chg="add mod">
          <ac:chgData name="BRYANT MAKE" userId="1bf0b19fd3cee7b2" providerId="LiveId" clId="{0E4BC322-884A-419D-A172-EC4FFA054868}" dt="2023-09-25T07:46:36.138" v="1178" actId="20577"/>
          <ac:spMkLst>
            <pc:docMk/>
            <pc:sldMk cId="3926246983" sldId="263"/>
            <ac:spMk id="8" creationId="{651AABFD-4B1C-48E9-8603-C00EF4E6C080}"/>
          </ac:spMkLst>
        </pc:spChg>
        <pc:picChg chg="add mod">
          <ac:chgData name="BRYANT MAKE" userId="1bf0b19fd3cee7b2" providerId="LiveId" clId="{0E4BC322-884A-419D-A172-EC4FFA054868}" dt="2023-09-25T07:37:35.259" v="926" actId="1076"/>
          <ac:picMkLst>
            <pc:docMk/>
            <pc:sldMk cId="3926246983" sldId="263"/>
            <ac:picMk id="6" creationId="{4130B6A6-357A-4B05-BCFA-7F5A71F6CE90}"/>
          </ac:picMkLst>
        </pc:picChg>
      </pc:sldChg>
      <pc:sldChg chg="addSp delSp modSp new mod">
        <pc:chgData name="BRYANT MAKE" userId="1bf0b19fd3cee7b2" providerId="LiveId" clId="{0E4BC322-884A-419D-A172-EC4FFA054868}" dt="2023-09-25T07:44:07.484" v="1172" actId="1076"/>
        <pc:sldMkLst>
          <pc:docMk/>
          <pc:sldMk cId="231787289" sldId="264"/>
        </pc:sldMkLst>
        <pc:spChg chg="del">
          <ac:chgData name="BRYANT MAKE" userId="1bf0b19fd3cee7b2" providerId="LiveId" clId="{0E4BC322-884A-419D-A172-EC4FFA054868}" dt="2023-09-25T07:43:17.133" v="1143" actId="478"/>
          <ac:spMkLst>
            <pc:docMk/>
            <pc:sldMk cId="231787289" sldId="264"/>
            <ac:spMk id="2" creationId="{B7077EF8-B862-4EFF-9859-701E14E051A3}"/>
          </ac:spMkLst>
        </pc:spChg>
        <pc:spChg chg="del">
          <ac:chgData name="BRYANT MAKE" userId="1bf0b19fd3cee7b2" providerId="LiveId" clId="{0E4BC322-884A-419D-A172-EC4FFA054868}" dt="2023-09-25T07:43:17.133" v="1143" actId="478"/>
          <ac:spMkLst>
            <pc:docMk/>
            <pc:sldMk cId="231787289" sldId="264"/>
            <ac:spMk id="3" creationId="{3357DE5F-58A2-48E1-8315-431C0A8D976A}"/>
          </ac:spMkLst>
        </pc:spChg>
        <pc:spChg chg="add mod">
          <ac:chgData name="BRYANT MAKE" userId="1bf0b19fd3cee7b2" providerId="LiveId" clId="{0E4BC322-884A-419D-A172-EC4FFA054868}" dt="2023-09-25T07:43:27.453" v="1157" actId="20577"/>
          <ac:spMkLst>
            <pc:docMk/>
            <pc:sldMk cId="231787289" sldId="264"/>
            <ac:spMk id="4" creationId="{ED8C5D43-AE06-4298-8BF7-64EC34C4557A}"/>
          </ac:spMkLst>
        </pc:spChg>
        <pc:picChg chg="add mod">
          <ac:chgData name="BRYANT MAKE" userId="1bf0b19fd3cee7b2" providerId="LiveId" clId="{0E4BC322-884A-419D-A172-EC4FFA054868}" dt="2023-09-25T07:44:05.900" v="1171" actId="1076"/>
          <ac:picMkLst>
            <pc:docMk/>
            <pc:sldMk cId="231787289" sldId="264"/>
            <ac:picMk id="5" creationId="{D68922C4-C7B9-4F6B-90BB-DB25151ADAB0}"/>
          </ac:picMkLst>
        </pc:picChg>
        <pc:picChg chg="add mod">
          <ac:chgData name="BRYANT MAKE" userId="1bf0b19fd3cee7b2" providerId="LiveId" clId="{0E4BC322-884A-419D-A172-EC4FFA054868}" dt="2023-09-25T07:44:07.484" v="1172" actId="1076"/>
          <ac:picMkLst>
            <pc:docMk/>
            <pc:sldMk cId="231787289" sldId="264"/>
            <ac:picMk id="7" creationId="{75485F00-89B3-412F-A175-B63E4B868270}"/>
          </ac:picMkLst>
        </pc:picChg>
      </pc:sldChg>
      <pc:sldChg chg="addSp delSp modSp new del mod">
        <pc:chgData name="BRYANT MAKE" userId="1bf0b19fd3cee7b2" providerId="LiveId" clId="{0E4BC322-884A-419D-A172-EC4FFA054868}" dt="2023-09-25T07:52:11.399" v="1206" actId="47"/>
        <pc:sldMkLst>
          <pc:docMk/>
          <pc:sldMk cId="3850119050" sldId="265"/>
        </pc:sldMkLst>
        <pc:spChg chg="del">
          <ac:chgData name="BRYANT MAKE" userId="1bf0b19fd3cee7b2" providerId="LiveId" clId="{0E4BC322-884A-419D-A172-EC4FFA054868}" dt="2023-09-25T07:51:12.437" v="1180" actId="478"/>
          <ac:spMkLst>
            <pc:docMk/>
            <pc:sldMk cId="3850119050" sldId="265"/>
            <ac:spMk id="2" creationId="{48CDCAD0-1E08-4F04-AF63-ECD8370D29F9}"/>
          </ac:spMkLst>
        </pc:spChg>
        <pc:spChg chg="del">
          <ac:chgData name="BRYANT MAKE" userId="1bf0b19fd3cee7b2" providerId="LiveId" clId="{0E4BC322-884A-419D-A172-EC4FFA054868}" dt="2023-09-25T07:51:12.437" v="1180" actId="478"/>
          <ac:spMkLst>
            <pc:docMk/>
            <pc:sldMk cId="3850119050" sldId="265"/>
            <ac:spMk id="3" creationId="{90E127BA-AECE-4C18-AF24-DA4E80840E7E}"/>
          </ac:spMkLst>
        </pc:spChg>
        <pc:spChg chg="add mod">
          <ac:chgData name="BRYANT MAKE" userId="1bf0b19fd3cee7b2" providerId="LiveId" clId="{0E4BC322-884A-419D-A172-EC4FFA054868}" dt="2023-09-25T07:51:21.180" v="1204" actId="20577"/>
          <ac:spMkLst>
            <pc:docMk/>
            <pc:sldMk cId="3850119050" sldId="265"/>
            <ac:spMk id="4" creationId="{E203BB3A-B65F-4556-95A6-53AF1A07F880}"/>
          </ac:spMkLst>
        </pc:spChg>
      </pc:sldChg>
      <pc:sldChg chg="modSp add mod">
        <pc:chgData name="BRYANT MAKE" userId="1bf0b19fd3cee7b2" providerId="LiveId" clId="{0E4BC322-884A-419D-A172-EC4FFA054868}" dt="2023-09-25T07:52:18.087" v="1207" actId="2711"/>
        <pc:sldMkLst>
          <pc:docMk/>
          <pc:sldMk cId="4160751376" sldId="320"/>
        </pc:sldMkLst>
        <pc:spChg chg="mod">
          <ac:chgData name="BRYANT MAKE" userId="1bf0b19fd3cee7b2" providerId="LiveId" clId="{0E4BC322-884A-419D-A172-EC4FFA054868}" dt="2023-09-25T07:52:18.087" v="1207" actId="2711"/>
          <ac:spMkLst>
            <pc:docMk/>
            <pc:sldMk cId="4160751376" sldId="320"/>
            <ac:spMk id="2" creationId="{9FAB4E8D-CF0A-4E00-9624-6042B9EAB56F}"/>
          </ac:spMkLst>
        </pc:spChg>
      </pc:sldChg>
      <pc:sldChg chg="modSp add mod">
        <pc:chgData name="BRYANT MAKE" userId="1bf0b19fd3cee7b2" providerId="LiveId" clId="{0E4BC322-884A-419D-A172-EC4FFA054868}" dt="2023-09-25T07:52:57.952" v="1216" actId="2711"/>
        <pc:sldMkLst>
          <pc:docMk/>
          <pc:sldMk cId="431652813" sldId="321"/>
        </pc:sldMkLst>
        <pc:spChg chg="mod">
          <ac:chgData name="BRYANT MAKE" userId="1bf0b19fd3cee7b2" providerId="LiveId" clId="{0E4BC322-884A-419D-A172-EC4FFA054868}" dt="2023-09-25T07:52:30.839" v="1208" actId="2711"/>
          <ac:spMkLst>
            <pc:docMk/>
            <pc:sldMk cId="431652813" sldId="321"/>
            <ac:spMk id="2" creationId="{A87A41AB-8A63-4538-8145-CF8B6E3CE689}"/>
          </ac:spMkLst>
        </pc:spChg>
        <pc:spChg chg="mod">
          <ac:chgData name="BRYANT MAKE" userId="1bf0b19fd3cee7b2" providerId="LiveId" clId="{0E4BC322-884A-419D-A172-EC4FFA054868}" dt="2023-09-25T07:52:57.952" v="1216" actId="2711"/>
          <ac:spMkLst>
            <pc:docMk/>
            <pc:sldMk cId="431652813" sldId="321"/>
            <ac:spMk id="30" creationId="{E557F9F3-0F47-4E23-8DC9-4C188E1B811F}"/>
          </ac:spMkLst>
        </pc:spChg>
        <pc:spChg chg="mod">
          <ac:chgData name="BRYANT MAKE" userId="1bf0b19fd3cee7b2" providerId="LiveId" clId="{0E4BC322-884A-419D-A172-EC4FFA054868}" dt="2023-09-25T07:52:53.240" v="1215" actId="2711"/>
          <ac:spMkLst>
            <pc:docMk/>
            <pc:sldMk cId="431652813" sldId="321"/>
            <ac:spMk id="31" creationId="{4CA38B0D-FD89-4431-BAC0-C920D4DA8DE2}"/>
          </ac:spMkLst>
        </pc:spChg>
        <pc:spChg chg="mod">
          <ac:chgData name="BRYANT MAKE" userId="1bf0b19fd3cee7b2" providerId="LiveId" clId="{0E4BC322-884A-419D-A172-EC4FFA054868}" dt="2023-09-25T07:52:35.720" v="1209" actId="2711"/>
          <ac:spMkLst>
            <pc:docMk/>
            <pc:sldMk cId="431652813" sldId="321"/>
            <ac:spMk id="80" creationId="{259DB4FE-7797-401F-B02C-7B0AAB40E065}"/>
          </ac:spMkLst>
        </pc:spChg>
        <pc:spChg chg="mod">
          <ac:chgData name="BRYANT MAKE" userId="1bf0b19fd3cee7b2" providerId="LiveId" clId="{0E4BC322-884A-419D-A172-EC4FFA054868}" dt="2023-09-25T07:52:38.760" v="1210" actId="2711"/>
          <ac:spMkLst>
            <pc:docMk/>
            <pc:sldMk cId="431652813" sldId="321"/>
            <ac:spMk id="83" creationId="{0FEE9A4C-02C3-4365-B7D1-E1BCD5DF8A42}"/>
          </ac:spMkLst>
        </pc:spChg>
        <pc:spChg chg="mod">
          <ac:chgData name="BRYANT MAKE" userId="1bf0b19fd3cee7b2" providerId="LiveId" clId="{0E4BC322-884A-419D-A172-EC4FFA054868}" dt="2023-09-25T07:52:50.247" v="1214" actId="2711"/>
          <ac:spMkLst>
            <pc:docMk/>
            <pc:sldMk cId="431652813" sldId="321"/>
            <ac:spMk id="84" creationId="{53D6893D-F020-474C-BED0-4ECA9E6EB496}"/>
          </ac:spMkLst>
        </pc:spChg>
        <pc:spChg chg="mod">
          <ac:chgData name="BRYANT MAKE" userId="1bf0b19fd3cee7b2" providerId="LiveId" clId="{0E4BC322-884A-419D-A172-EC4FFA054868}" dt="2023-09-25T07:52:42.328" v="1211" actId="2711"/>
          <ac:spMkLst>
            <pc:docMk/>
            <pc:sldMk cId="431652813" sldId="321"/>
            <ac:spMk id="86" creationId="{E7888B66-2C06-40B7-86A5-3707A27ED066}"/>
          </ac:spMkLst>
        </pc:spChg>
        <pc:spChg chg="mod">
          <ac:chgData name="BRYANT MAKE" userId="1bf0b19fd3cee7b2" providerId="LiveId" clId="{0E4BC322-884A-419D-A172-EC4FFA054868}" dt="2023-09-25T07:52:47.453" v="1213" actId="14100"/>
          <ac:spMkLst>
            <pc:docMk/>
            <pc:sldMk cId="431652813" sldId="321"/>
            <ac:spMk id="98" creationId="{A432824F-4121-4FF5-8DA3-057D7D195F60}"/>
          </ac:spMkLst>
        </pc:spChg>
      </pc:sldChg>
      <pc:sldChg chg="modSp add mod">
        <pc:chgData name="BRYANT MAKE" userId="1bf0b19fd3cee7b2" providerId="LiveId" clId="{0E4BC322-884A-419D-A172-EC4FFA054868}" dt="2023-09-25T07:53:09.368" v="1218" actId="2711"/>
        <pc:sldMkLst>
          <pc:docMk/>
          <pc:sldMk cId="2982418402" sldId="322"/>
        </pc:sldMkLst>
        <pc:spChg chg="mod">
          <ac:chgData name="BRYANT MAKE" userId="1bf0b19fd3cee7b2" providerId="LiveId" clId="{0E4BC322-884A-419D-A172-EC4FFA054868}" dt="2023-09-25T07:53:04.592" v="1217" actId="2711"/>
          <ac:spMkLst>
            <pc:docMk/>
            <pc:sldMk cId="2982418402" sldId="322"/>
            <ac:spMk id="2" creationId="{21A5ACC1-C1B6-40EC-A793-A96D8DF79FFC}"/>
          </ac:spMkLst>
        </pc:spChg>
        <pc:spChg chg="mod">
          <ac:chgData name="BRYANT MAKE" userId="1bf0b19fd3cee7b2" providerId="LiveId" clId="{0E4BC322-884A-419D-A172-EC4FFA054868}" dt="2023-09-25T07:53:09.368" v="1218" actId="2711"/>
          <ac:spMkLst>
            <pc:docMk/>
            <pc:sldMk cId="2982418402" sldId="322"/>
            <ac:spMk id="32" creationId="{0C1488E5-65FE-4C16-8391-632C72267F69}"/>
          </ac:spMkLst>
        </pc:spChg>
      </pc:sldChg>
      <pc:sldChg chg="modSp add mod">
        <pc:chgData name="BRYANT MAKE" userId="1bf0b19fd3cee7b2" providerId="LiveId" clId="{0E4BC322-884A-419D-A172-EC4FFA054868}" dt="2023-09-25T07:53:17.456" v="1220" actId="2711"/>
        <pc:sldMkLst>
          <pc:docMk/>
          <pc:sldMk cId="1610622565" sldId="323"/>
        </pc:sldMkLst>
        <pc:spChg chg="mod">
          <ac:chgData name="BRYANT MAKE" userId="1bf0b19fd3cee7b2" providerId="LiveId" clId="{0E4BC322-884A-419D-A172-EC4FFA054868}" dt="2023-09-25T07:53:14.375" v="1219" actId="2711"/>
          <ac:spMkLst>
            <pc:docMk/>
            <pc:sldMk cId="1610622565" sldId="323"/>
            <ac:spMk id="2" creationId="{358FB677-80E1-4BAC-96EE-35E6446F8476}"/>
          </ac:spMkLst>
        </pc:spChg>
        <pc:spChg chg="mod">
          <ac:chgData name="BRYANT MAKE" userId="1bf0b19fd3cee7b2" providerId="LiveId" clId="{0E4BC322-884A-419D-A172-EC4FFA054868}" dt="2023-09-25T07:53:17.456" v="1220" actId="2711"/>
          <ac:spMkLst>
            <pc:docMk/>
            <pc:sldMk cId="1610622565" sldId="323"/>
            <ac:spMk id="25" creationId="{5A73C005-134A-4EF1-8303-739038A11636}"/>
          </ac:spMkLst>
        </pc:spChg>
      </pc:sldChg>
      <pc:sldChg chg="addSp modSp new mod ord">
        <pc:chgData name="BRYANT MAKE" userId="1bf0b19fd3cee7b2" providerId="LiveId" clId="{0E4BC322-884A-419D-A172-EC4FFA054868}" dt="2023-09-25T07:59:48.884" v="1300" actId="1076"/>
        <pc:sldMkLst>
          <pc:docMk/>
          <pc:sldMk cId="2435434768" sldId="324"/>
        </pc:sldMkLst>
        <pc:spChg chg="add mod">
          <ac:chgData name="BRYANT MAKE" userId="1bf0b19fd3cee7b2" providerId="LiveId" clId="{0E4BC322-884A-419D-A172-EC4FFA054868}" dt="2023-09-25T07:59:00.828" v="1295" actId="14100"/>
          <ac:spMkLst>
            <pc:docMk/>
            <pc:sldMk cId="2435434768" sldId="324"/>
            <ac:spMk id="2" creationId="{8516B1F0-2D02-482C-9DAF-BAF593C3B04D}"/>
          </ac:spMkLst>
        </pc:spChg>
        <pc:picChg chg="add mod">
          <ac:chgData name="BRYANT MAKE" userId="1bf0b19fd3cee7b2" providerId="LiveId" clId="{0E4BC322-884A-419D-A172-EC4FFA054868}" dt="2023-09-25T07:59:48.884" v="1300" actId="1076"/>
          <ac:picMkLst>
            <pc:docMk/>
            <pc:sldMk cId="2435434768" sldId="324"/>
            <ac:picMk id="4" creationId="{50EC34CE-F278-4A08-A673-AEB6AF48BE8D}"/>
          </ac:picMkLst>
        </pc:picChg>
      </pc:sldChg>
      <pc:sldChg chg="new del">
        <pc:chgData name="BRYANT MAKE" userId="1bf0b19fd3cee7b2" providerId="LiveId" clId="{0E4BC322-884A-419D-A172-EC4FFA054868}" dt="2023-09-25T08:06:52.003" v="1312" actId="47"/>
        <pc:sldMkLst>
          <pc:docMk/>
          <pc:sldMk cId="82287244" sldId="325"/>
        </pc:sldMkLst>
      </pc:sldChg>
      <pc:sldChg chg="modSp add mod">
        <pc:chgData name="BRYANT MAKE" userId="1bf0b19fd3cee7b2" providerId="LiveId" clId="{0E4BC322-884A-419D-A172-EC4FFA054868}" dt="2023-09-25T08:05:48.040" v="1303" actId="2711"/>
        <pc:sldMkLst>
          <pc:docMk/>
          <pc:sldMk cId="3502516184" sldId="326"/>
        </pc:sldMkLst>
        <pc:spChg chg="mod">
          <ac:chgData name="BRYANT MAKE" userId="1bf0b19fd3cee7b2" providerId="LiveId" clId="{0E4BC322-884A-419D-A172-EC4FFA054868}" dt="2023-09-25T08:05:48.040" v="1303" actId="2711"/>
          <ac:spMkLst>
            <pc:docMk/>
            <pc:sldMk cId="3502516184" sldId="326"/>
            <ac:spMk id="2" creationId="{F169E843-970E-41A6-A8FD-7C7E5A76FBE1}"/>
          </ac:spMkLst>
        </pc:spChg>
      </pc:sldChg>
      <pc:sldChg chg="modSp add mod">
        <pc:chgData name="BRYANT MAKE" userId="1bf0b19fd3cee7b2" providerId="LiveId" clId="{0E4BC322-884A-419D-A172-EC4FFA054868}" dt="2023-09-25T08:05:58.879" v="1305" actId="2711"/>
        <pc:sldMkLst>
          <pc:docMk/>
          <pc:sldMk cId="3654589072" sldId="327"/>
        </pc:sldMkLst>
        <pc:spChg chg="mod">
          <ac:chgData name="BRYANT MAKE" userId="1bf0b19fd3cee7b2" providerId="LiveId" clId="{0E4BC322-884A-419D-A172-EC4FFA054868}" dt="2023-09-25T08:05:54.495" v="1304" actId="2711"/>
          <ac:spMkLst>
            <pc:docMk/>
            <pc:sldMk cId="3654589072" sldId="327"/>
            <ac:spMk id="2" creationId="{2BCB8919-60F6-4FEA-AFA9-07CF82C2E018}"/>
          </ac:spMkLst>
        </pc:spChg>
        <pc:spChg chg="mod">
          <ac:chgData name="BRYANT MAKE" userId="1bf0b19fd3cee7b2" providerId="LiveId" clId="{0E4BC322-884A-419D-A172-EC4FFA054868}" dt="2023-09-25T08:05:58.879" v="1305" actId="2711"/>
          <ac:spMkLst>
            <pc:docMk/>
            <pc:sldMk cId="3654589072" sldId="327"/>
            <ac:spMk id="5" creationId="{787C69AD-53CC-4543-ACCA-3A0F32CE5B52}"/>
          </ac:spMkLst>
        </pc:spChg>
      </pc:sldChg>
      <pc:sldChg chg="modSp add mod">
        <pc:chgData name="BRYANT MAKE" userId="1bf0b19fd3cee7b2" providerId="LiveId" clId="{0E4BC322-884A-419D-A172-EC4FFA054868}" dt="2023-09-25T08:06:08.439" v="1307" actId="2711"/>
        <pc:sldMkLst>
          <pc:docMk/>
          <pc:sldMk cId="3293923814" sldId="328"/>
        </pc:sldMkLst>
        <pc:spChg chg="mod">
          <ac:chgData name="BRYANT MAKE" userId="1bf0b19fd3cee7b2" providerId="LiveId" clId="{0E4BC322-884A-419D-A172-EC4FFA054868}" dt="2023-09-25T08:06:08.439" v="1307" actId="2711"/>
          <ac:spMkLst>
            <pc:docMk/>
            <pc:sldMk cId="3293923814" sldId="328"/>
            <ac:spMk id="11" creationId="{810A616A-FD3D-4128-B88F-D746ECA0F9FE}"/>
          </ac:spMkLst>
        </pc:spChg>
        <pc:spChg chg="mod">
          <ac:chgData name="BRYANT MAKE" userId="1bf0b19fd3cee7b2" providerId="LiveId" clId="{0E4BC322-884A-419D-A172-EC4FFA054868}" dt="2023-09-25T08:06:05.095" v="1306" actId="2711"/>
          <ac:spMkLst>
            <pc:docMk/>
            <pc:sldMk cId="3293923814" sldId="328"/>
            <ac:spMk id="21" creationId="{5B23204E-05B7-48EE-8224-795F6C65AE3B}"/>
          </ac:spMkLst>
        </pc:spChg>
      </pc:sldChg>
      <pc:sldChg chg="modSp add mod">
        <pc:chgData name="BRYANT MAKE" userId="1bf0b19fd3cee7b2" providerId="LiveId" clId="{0E4BC322-884A-419D-A172-EC4FFA054868}" dt="2023-09-25T08:06:16.737" v="1309" actId="2711"/>
        <pc:sldMkLst>
          <pc:docMk/>
          <pc:sldMk cId="740584612" sldId="329"/>
        </pc:sldMkLst>
        <pc:spChg chg="mod">
          <ac:chgData name="BRYANT MAKE" userId="1bf0b19fd3cee7b2" providerId="LiveId" clId="{0E4BC322-884A-419D-A172-EC4FFA054868}" dt="2023-09-25T08:06:13.423" v="1308" actId="2711"/>
          <ac:spMkLst>
            <pc:docMk/>
            <pc:sldMk cId="740584612" sldId="329"/>
            <ac:spMk id="3" creationId="{284FD673-C3A6-4D60-9B4F-D80690081399}"/>
          </ac:spMkLst>
        </pc:spChg>
        <pc:spChg chg="mod">
          <ac:chgData name="BRYANT MAKE" userId="1bf0b19fd3cee7b2" providerId="LiveId" clId="{0E4BC322-884A-419D-A172-EC4FFA054868}" dt="2023-09-25T08:06:16.737" v="1309" actId="2711"/>
          <ac:spMkLst>
            <pc:docMk/>
            <pc:sldMk cId="740584612" sldId="329"/>
            <ac:spMk id="8" creationId="{81163E49-7C95-4A15-BCE8-CD1D9DB13A02}"/>
          </ac:spMkLst>
        </pc:spChg>
      </pc:sldChg>
      <pc:sldChg chg="modSp add mod">
        <pc:chgData name="BRYANT MAKE" userId="1bf0b19fd3cee7b2" providerId="LiveId" clId="{0E4BC322-884A-419D-A172-EC4FFA054868}" dt="2023-09-25T08:06:24.938" v="1311" actId="2711"/>
        <pc:sldMkLst>
          <pc:docMk/>
          <pc:sldMk cId="3682381809" sldId="330"/>
        </pc:sldMkLst>
        <pc:spChg chg="mod">
          <ac:chgData name="BRYANT MAKE" userId="1bf0b19fd3cee7b2" providerId="LiveId" clId="{0E4BC322-884A-419D-A172-EC4FFA054868}" dt="2023-09-25T08:06:22.175" v="1310" actId="2711"/>
          <ac:spMkLst>
            <pc:docMk/>
            <pc:sldMk cId="3682381809" sldId="330"/>
            <ac:spMk id="2" creationId="{09CDB435-F6BC-4250-B254-15ED497C9921}"/>
          </ac:spMkLst>
        </pc:spChg>
        <pc:spChg chg="mod">
          <ac:chgData name="BRYANT MAKE" userId="1bf0b19fd3cee7b2" providerId="LiveId" clId="{0E4BC322-884A-419D-A172-EC4FFA054868}" dt="2023-09-25T08:06:24.938" v="1311" actId="2711"/>
          <ac:spMkLst>
            <pc:docMk/>
            <pc:sldMk cId="3682381809" sldId="330"/>
            <ac:spMk id="12" creationId="{6C38C7B4-BF44-4F1A-BE28-2ED10C2CD6F8}"/>
          </ac:spMkLst>
        </pc:spChg>
      </pc:sldChg>
      <pc:sldChg chg="addSp modSp new mod">
        <pc:chgData name="BRYANT MAKE" userId="1bf0b19fd3cee7b2" providerId="LiveId" clId="{0E4BC322-884A-419D-A172-EC4FFA054868}" dt="2023-09-26T07:31:08.321" v="1863" actId="20577"/>
        <pc:sldMkLst>
          <pc:docMk/>
          <pc:sldMk cId="609173851" sldId="331"/>
        </pc:sldMkLst>
        <pc:spChg chg="add mod">
          <ac:chgData name="BRYANT MAKE" userId="1bf0b19fd3cee7b2" providerId="LiveId" clId="{0E4BC322-884A-419D-A172-EC4FFA054868}" dt="2023-09-26T07:23:24.029" v="1686" actId="20577"/>
          <ac:spMkLst>
            <pc:docMk/>
            <pc:sldMk cId="609173851" sldId="331"/>
            <ac:spMk id="2" creationId="{A4E9BC73-C64A-43C2-BD40-E41FE8355231}"/>
          </ac:spMkLst>
        </pc:spChg>
        <pc:spChg chg="add mod">
          <ac:chgData name="BRYANT MAKE" userId="1bf0b19fd3cee7b2" providerId="LiveId" clId="{0E4BC322-884A-419D-A172-EC4FFA054868}" dt="2023-09-26T07:31:08.321" v="1863" actId="20577"/>
          <ac:spMkLst>
            <pc:docMk/>
            <pc:sldMk cId="609173851" sldId="331"/>
            <ac:spMk id="5" creationId="{BB706349-FB29-4FBF-81C4-AAAFC2F693C8}"/>
          </ac:spMkLst>
        </pc:spChg>
        <pc:picChg chg="add mod">
          <ac:chgData name="BRYANT MAKE" userId="1bf0b19fd3cee7b2" providerId="LiveId" clId="{0E4BC322-884A-419D-A172-EC4FFA054868}" dt="2023-09-26T07:18:46.452" v="1433" actId="1076"/>
          <ac:picMkLst>
            <pc:docMk/>
            <pc:sldMk cId="609173851" sldId="331"/>
            <ac:picMk id="4" creationId="{3DA2FB25-8088-456B-9474-183DD7E1362F}"/>
          </ac:picMkLst>
        </pc:picChg>
      </pc:sldChg>
      <pc:sldChg chg="addSp modSp new mod">
        <pc:chgData name="BRYANT MAKE" userId="1bf0b19fd3cee7b2" providerId="LiveId" clId="{0E4BC322-884A-419D-A172-EC4FFA054868}" dt="2023-09-26T07:28:07.014" v="1830" actId="1076"/>
        <pc:sldMkLst>
          <pc:docMk/>
          <pc:sldMk cId="1412651128" sldId="332"/>
        </pc:sldMkLst>
        <pc:spChg chg="add mod">
          <ac:chgData name="BRYANT MAKE" userId="1bf0b19fd3cee7b2" providerId="LiveId" clId="{0E4BC322-884A-419D-A172-EC4FFA054868}" dt="2023-09-26T07:28:07.014" v="1830" actId="1076"/>
          <ac:spMkLst>
            <pc:docMk/>
            <pc:sldMk cId="1412651128" sldId="332"/>
            <ac:spMk id="2" creationId="{F351BCED-1FFC-43A5-976E-D79C92BA039C}"/>
          </ac:spMkLst>
        </pc:spChg>
        <pc:spChg chg="add mod">
          <ac:chgData name="BRYANT MAKE" userId="1bf0b19fd3cee7b2" providerId="LiveId" clId="{0E4BC322-884A-419D-A172-EC4FFA054868}" dt="2023-09-26T07:21:46.749" v="1678" actId="14100"/>
          <ac:spMkLst>
            <pc:docMk/>
            <pc:sldMk cId="1412651128" sldId="332"/>
            <ac:spMk id="7" creationId="{4B19B49E-F311-4726-BE73-BA4A0A7709D4}"/>
          </ac:spMkLst>
        </pc:spChg>
        <pc:picChg chg="add mod">
          <ac:chgData name="BRYANT MAKE" userId="1bf0b19fd3cee7b2" providerId="LiveId" clId="{0E4BC322-884A-419D-A172-EC4FFA054868}" dt="2023-09-26T07:21:09.843" v="1597" actId="1076"/>
          <ac:picMkLst>
            <pc:docMk/>
            <pc:sldMk cId="1412651128" sldId="332"/>
            <ac:picMk id="4" creationId="{188D53F5-C7B4-43A0-94D9-F655F5059C9E}"/>
          </ac:picMkLst>
        </pc:picChg>
        <pc:cxnChg chg="add">
          <ac:chgData name="BRYANT MAKE" userId="1bf0b19fd3cee7b2" providerId="LiveId" clId="{0E4BC322-884A-419D-A172-EC4FFA054868}" dt="2023-09-26T07:21:15.901" v="1598" actId="11529"/>
          <ac:cxnSpMkLst>
            <pc:docMk/>
            <pc:sldMk cId="1412651128" sldId="332"/>
            <ac:cxnSpMk id="6" creationId="{F93F25AB-F118-4676-817E-475491806337}"/>
          </ac:cxnSpMkLst>
        </pc:cxnChg>
      </pc:sldChg>
      <pc:sldChg chg="addSp modSp new mod">
        <pc:chgData name="BRYANT MAKE" userId="1bf0b19fd3cee7b2" providerId="LiveId" clId="{0E4BC322-884A-419D-A172-EC4FFA054868}" dt="2023-09-27T02:52:34.328" v="2065" actId="164"/>
        <pc:sldMkLst>
          <pc:docMk/>
          <pc:sldMk cId="4193691062" sldId="333"/>
        </pc:sldMkLst>
        <pc:spChg chg="add mod">
          <ac:chgData name="BRYANT MAKE" userId="1bf0b19fd3cee7b2" providerId="LiveId" clId="{0E4BC322-884A-419D-A172-EC4FFA054868}" dt="2023-09-26T07:25:26.452" v="1691"/>
          <ac:spMkLst>
            <pc:docMk/>
            <pc:sldMk cId="4193691062" sldId="333"/>
            <ac:spMk id="2" creationId="{C6050AEE-CF62-4E8F-B87A-8A3BAAA8FE70}"/>
          </ac:spMkLst>
        </pc:spChg>
        <pc:spChg chg="add mod">
          <ac:chgData name="BRYANT MAKE" userId="1bf0b19fd3cee7b2" providerId="LiveId" clId="{0E4BC322-884A-419D-A172-EC4FFA054868}" dt="2023-09-27T02:51:57.378" v="2048" actId="14100"/>
          <ac:spMkLst>
            <pc:docMk/>
            <pc:sldMk cId="4193691062" sldId="333"/>
            <ac:spMk id="3" creationId="{9A2D19A0-AF10-4BEC-AE76-174D9316F88D}"/>
          </ac:spMkLst>
        </pc:spChg>
        <pc:spChg chg="add mod">
          <ac:chgData name="BRYANT MAKE" userId="1bf0b19fd3cee7b2" providerId="LiveId" clId="{0E4BC322-884A-419D-A172-EC4FFA054868}" dt="2023-09-26T07:26:09.692" v="1727" actId="14100"/>
          <ac:spMkLst>
            <pc:docMk/>
            <pc:sldMk cId="4193691062" sldId="333"/>
            <ac:spMk id="7" creationId="{2ED4B053-FE30-40D9-8DBE-E7B9897283E4}"/>
          </ac:spMkLst>
        </pc:spChg>
        <pc:spChg chg="add mod">
          <ac:chgData name="BRYANT MAKE" userId="1bf0b19fd3cee7b2" providerId="LiveId" clId="{0E4BC322-884A-419D-A172-EC4FFA054868}" dt="2023-09-26T07:27:00.308" v="1777" actId="14100"/>
          <ac:spMkLst>
            <pc:docMk/>
            <pc:sldMk cId="4193691062" sldId="333"/>
            <ac:spMk id="10" creationId="{D26035D5-4A5D-45DC-9F2E-CF66F57A35C2}"/>
          </ac:spMkLst>
        </pc:spChg>
        <pc:spChg chg="add mod">
          <ac:chgData name="BRYANT MAKE" userId="1bf0b19fd3cee7b2" providerId="LiveId" clId="{0E4BC322-884A-419D-A172-EC4FFA054868}" dt="2023-09-26T07:27:45.820" v="1828" actId="14100"/>
          <ac:spMkLst>
            <pc:docMk/>
            <pc:sldMk cId="4193691062" sldId="333"/>
            <ac:spMk id="11" creationId="{804AB8EE-F0C5-4D4B-91F7-BF3064F8964D}"/>
          </ac:spMkLst>
        </pc:spChg>
        <pc:spChg chg="add mod">
          <ac:chgData name="BRYANT MAKE" userId="1bf0b19fd3cee7b2" providerId="LiveId" clId="{0E4BC322-884A-419D-A172-EC4FFA054868}" dt="2023-09-26T07:30:06.622" v="1842" actId="17032"/>
          <ac:spMkLst>
            <pc:docMk/>
            <pc:sldMk cId="4193691062" sldId="333"/>
            <ac:spMk id="14" creationId="{79841E98-05DE-4D34-8F40-CA169F4E9A53}"/>
          </ac:spMkLst>
        </pc:spChg>
        <pc:spChg chg="add mod">
          <ac:chgData name="BRYANT MAKE" userId="1bf0b19fd3cee7b2" providerId="LiveId" clId="{0E4BC322-884A-419D-A172-EC4FFA054868}" dt="2023-09-26T07:30:31.573" v="1855" actId="1076"/>
          <ac:spMkLst>
            <pc:docMk/>
            <pc:sldMk cId="4193691062" sldId="333"/>
            <ac:spMk id="15" creationId="{5E888401-8919-4E63-82B8-27D6344B083F}"/>
          </ac:spMkLst>
        </pc:spChg>
        <pc:spChg chg="add mod">
          <ac:chgData name="BRYANT MAKE" userId="1bf0b19fd3cee7b2" providerId="LiveId" clId="{0E4BC322-884A-419D-A172-EC4FFA054868}" dt="2023-09-26T07:30:38.902" v="1858" actId="17032"/>
          <ac:spMkLst>
            <pc:docMk/>
            <pc:sldMk cId="4193691062" sldId="333"/>
            <ac:spMk id="16" creationId="{4BDA4D6C-5CD5-477D-BC40-2DD150A9D6F8}"/>
          </ac:spMkLst>
        </pc:spChg>
        <pc:spChg chg="add mod">
          <ac:chgData name="BRYANT MAKE" userId="1bf0b19fd3cee7b2" providerId="LiveId" clId="{0E4BC322-884A-419D-A172-EC4FFA054868}" dt="2023-09-26T07:30:46.220" v="1862" actId="1076"/>
          <ac:spMkLst>
            <pc:docMk/>
            <pc:sldMk cId="4193691062" sldId="333"/>
            <ac:spMk id="17" creationId="{D55AB990-94D9-4021-9811-A56D4A072F39}"/>
          </ac:spMkLst>
        </pc:spChg>
        <pc:spChg chg="add mod">
          <ac:chgData name="BRYANT MAKE" userId="1bf0b19fd3cee7b2" providerId="LiveId" clId="{0E4BC322-884A-419D-A172-EC4FFA054868}" dt="2023-09-27T02:52:34.328" v="2065" actId="164"/>
          <ac:spMkLst>
            <pc:docMk/>
            <pc:sldMk cId="4193691062" sldId="333"/>
            <ac:spMk id="18" creationId="{FFC31B3C-BCCF-4CB9-B80B-386ADCA5626C}"/>
          </ac:spMkLst>
        </pc:spChg>
        <pc:spChg chg="add mod">
          <ac:chgData name="BRYANT MAKE" userId="1bf0b19fd3cee7b2" providerId="LiveId" clId="{0E4BC322-884A-419D-A172-EC4FFA054868}" dt="2023-09-26T07:33:19.051" v="2041" actId="1076"/>
          <ac:spMkLst>
            <pc:docMk/>
            <pc:sldMk cId="4193691062" sldId="333"/>
            <ac:spMk id="20" creationId="{92796533-00E8-473A-B52C-F2AA4EFEBF02}"/>
          </ac:spMkLst>
        </pc:spChg>
        <pc:spChg chg="add mod">
          <ac:chgData name="BRYANT MAKE" userId="1bf0b19fd3cee7b2" providerId="LiveId" clId="{0E4BC322-884A-419D-A172-EC4FFA054868}" dt="2023-09-27T02:52:11.082" v="2052" actId="1076"/>
          <ac:spMkLst>
            <pc:docMk/>
            <pc:sldMk cId="4193691062" sldId="333"/>
            <ac:spMk id="21" creationId="{DC274D68-B3B6-48B5-8A23-9743D46027DD}"/>
          </ac:spMkLst>
        </pc:spChg>
        <pc:spChg chg="add mod">
          <ac:chgData name="BRYANT MAKE" userId="1bf0b19fd3cee7b2" providerId="LiveId" clId="{0E4BC322-884A-419D-A172-EC4FFA054868}" dt="2023-09-27T02:52:34.328" v="2065" actId="164"/>
          <ac:spMkLst>
            <pc:docMk/>
            <pc:sldMk cId="4193691062" sldId="333"/>
            <ac:spMk id="22" creationId="{1677E7C2-FE03-4A82-B8E9-FE0CC002F5BE}"/>
          </ac:spMkLst>
        </pc:spChg>
        <pc:spChg chg="add mod">
          <ac:chgData name="BRYANT MAKE" userId="1bf0b19fd3cee7b2" providerId="LiveId" clId="{0E4BC322-884A-419D-A172-EC4FFA054868}" dt="2023-09-27T02:52:26.100" v="2062" actId="17032"/>
          <ac:spMkLst>
            <pc:docMk/>
            <pc:sldMk cId="4193691062" sldId="333"/>
            <ac:spMk id="23" creationId="{C6A5E3BC-1738-4FAF-B778-8C411B1561A9}"/>
          </ac:spMkLst>
        </pc:spChg>
        <pc:grpChg chg="add mod">
          <ac:chgData name="BRYANT MAKE" userId="1bf0b19fd3cee7b2" providerId="LiveId" clId="{0E4BC322-884A-419D-A172-EC4FFA054868}" dt="2023-09-27T02:52:34.328" v="2065" actId="164"/>
          <ac:grpSpMkLst>
            <pc:docMk/>
            <pc:sldMk cId="4193691062" sldId="333"/>
            <ac:grpSpMk id="5" creationId="{944C7A67-E34A-499E-BD19-8E0626F428A2}"/>
          </ac:grpSpMkLst>
        </pc:grpChg>
        <pc:grpChg chg="add mod">
          <ac:chgData name="BRYANT MAKE" userId="1bf0b19fd3cee7b2" providerId="LiveId" clId="{0E4BC322-884A-419D-A172-EC4FFA054868}" dt="2023-09-27T02:52:34.328" v="2065" actId="164"/>
          <ac:grpSpMkLst>
            <pc:docMk/>
            <pc:sldMk cId="4193691062" sldId="333"/>
            <ac:grpSpMk id="19" creationId="{B827F43A-2A6A-49EB-BCD0-D1EDCDBDE300}"/>
          </ac:grpSpMkLst>
        </pc:grpChg>
        <pc:picChg chg="add mod">
          <ac:chgData name="BRYANT MAKE" userId="1bf0b19fd3cee7b2" providerId="LiveId" clId="{0E4BC322-884A-419D-A172-EC4FFA054868}" dt="2023-09-26T07:26:23.085" v="1729" actId="1076"/>
          <ac:picMkLst>
            <pc:docMk/>
            <pc:sldMk cId="4193691062" sldId="333"/>
            <ac:picMk id="4" creationId="{DA0885D3-A93E-4FEC-A090-D964F185D4EC}"/>
          </ac:picMkLst>
        </pc:picChg>
        <pc:picChg chg="add mod">
          <ac:chgData name="BRYANT MAKE" userId="1bf0b19fd3cee7b2" providerId="LiveId" clId="{0E4BC322-884A-419D-A172-EC4FFA054868}" dt="2023-09-27T02:52:34.328" v="2065" actId="164"/>
          <ac:picMkLst>
            <pc:docMk/>
            <pc:sldMk cId="4193691062" sldId="333"/>
            <ac:picMk id="13" creationId="{633A7FDE-FB29-417F-B968-705A7C0A96F6}"/>
          </ac:picMkLst>
        </pc:picChg>
        <pc:cxnChg chg="add mod">
          <ac:chgData name="BRYANT MAKE" userId="1bf0b19fd3cee7b2" providerId="LiveId" clId="{0E4BC322-884A-419D-A172-EC4FFA054868}" dt="2023-09-26T07:25:53.406" v="1697" actId="13822"/>
          <ac:cxnSpMkLst>
            <pc:docMk/>
            <pc:sldMk cId="4193691062" sldId="333"/>
            <ac:cxnSpMk id="6" creationId="{92057B5E-8D27-4FAC-9EC3-9DC3C093012E}"/>
          </ac:cxnSpMkLst>
        </pc:cxnChg>
        <pc:cxnChg chg="add mod">
          <ac:chgData name="BRYANT MAKE" userId="1bf0b19fd3cee7b2" providerId="LiveId" clId="{0E4BC322-884A-419D-A172-EC4FFA054868}" dt="2023-09-26T07:26:34.501" v="1733" actId="13822"/>
          <ac:cxnSpMkLst>
            <pc:docMk/>
            <pc:sldMk cId="4193691062" sldId="333"/>
            <ac:cxnSpMk id="9" creationId="{01759E73-8B40-4A13-AAD0-8D55B30D8354}"/>
          </ac:cxnSpMkLst>
        </pc:cxnChg>
      </pc:sldChg>
      <pc:sldChg chg="addSp modSp new mod">
        <pc:chgData name="BRYANT MAKE" userId="1bf0b19fd3cee7b2" providerId="LiveId" clId="{0E4BC322-884A-419D-A172-EC4FFA054868}" dt="2023-09-27T02:56:01.857" v="2150" actId="1076"/>
        <pc:sldMkLst>
          <pc:docMk/>
          <pc:sldMk cId="3804678124" sldId="334"/>
        </pc:sldMkLst>
        <pc:spChg chg="add mod">
          <ac:chgData name="BRYANT MAKE" userId="1bf0b19fd3cee7b2" providerId="LiveId" clId="{0E4BC322-884A-419D-A172-EC4FFA054868}" dt="2023-09-27T02:54:21.618" v="2083"/>
          <ac:spMkLst>
            <pc:docMk/>
            <pc:sldMk cId="3804678124" sldId="334"/>
            <ac:spMk id="2" creationId="{75D6FEA2-517E-4704-9C32-47037914FA48}"/>
          </ac:spMkLst>
        </pc:spChg>
        <pc:spChg chg="add mod">
          <ac:chgData name="BRYANT MAKE" userId="1bf0b19fd3cee7b2" providerId="LiveId" clId="{0E4BC322-884A-419D-A172-EC4FFA054868}" dt="2023-09-27T02:55:03.162" v="2138" actId="20577"/>
          <ac:spMkLst>
            <pc:docMk/>
            <pc:sldMk cId="3804678124" sldId="334"/>
            <ac:spMk id="3" creationId="{81221101-5232-4B0D-969B-2DD1D34E904B}"/>
          </ac:spMkLst>
        </pc:spChg>
        <pc:picChg chg="add mod">
          <ac:chgData name="BRYANT MAKE" userId="1bf0b19fd3cee7b2" providerId="LiveId" clId="{0E4BC322-884A-419D-A172-EC4FFA054868}" dt="2023-09-27T02:56:01.857" v="2150" actId="1076"/>
          <ac:picMkLst>
            <pc:docMk/>
            <pc:sldMk cId="3804678124" sldId="334"/>
            <ac:picMk id="5" creationId="{15836038-1300-4707-9D00-A0F17778951D}"/>
          </ac:picMkLst>
        </pc:picChg>
      </pc:sldChg>
      <pc:sldChg chg="addSp modSp new mod">
        <pc:chgData name="BRYANT MAKE" userId="1bf0b19fd3cee7b2" providerId="LiveId" clId="{0E4BC322-884A-419D-A172-EC4FFA054868}" dt="2023-09-27T02:57:58.529" v="2252" actId="1076"/>
        <pc:sldMkLst>
          <pc:docMk/>
          <pc:sldMk cId="1515448703" sldId="335"/>
        </pc:sldMkLst>
        <pc:spChg chg="add mod">
          <ac:chgData name="BRYANT MAKE" userId="1bf0b19fd3cee7b2" providerId="LiveId" clId="{0E4BC322-884A-419D-A172-EC4FFA054868}" dt="2023-09-27T02:55:21.759" v="2146" actId="20577"/>
          <ac:spMkLst>
            <pc:docMk/>
            <pc:sldMk cId="1515448703" sldId="335"/>
            <ac:spMk id="2" creationId="{372378A5-26FE-41F3-8F6F-BBE613E300B9}"/>
          </ac:spMkLst>
        </pc:spChg>
        <pc:spChg chg="add mod">
          <ac:chgData name="BRYANT MAKE" userId="1bf0b19fd3cee7b2" providerId="LiveId" clId="{0E4BC322-884A-419D-A172-EC4FFA054868}" dt="2023-09-27T02:56:36.674" v="2174" actId="1076"/>
          <ac:spMkLst>
            <pc:docMk/>
            <pc:sldMk cId="1515448703" sldId="335"/>
            <ac:spMk id="7" creationId="{38984B99-3A6D-4FCD-9D9F-68781598C0C8}"/>
          </ac:spMkLst>
        </pc:spChg>
        <pc:spChg chg="add mod">
          <ac:chgData name="BRYANT MAKE" userId="1bf0b19fd3cee7b2" providerId="LiveId" clId="{0E4BC322-884A-419D-A172-EC4FFA054868}" dt="2023-09-27T02:57:13.577" v="2202" actId="1076"/>
          <ac:spMkLst>
            <pc:docMk/>
            <pc:sldMk cId="1515448703" sldId="335"/>
            <ac:spMk id="10" creationId="{225E83C0-D07E-40BB-B7A6-93C50E1B2F11}"/>
          </ac:spMkLst>
        </pc:spChg>
        <pc:spChg chg="add mod">
          <ac:chgData name="BRYANT MAKE" userId="1bf0b19fd3cee7b2" providerId="LiveId" clId="{0E4BC322-884A-419D-A172-EC4FFA054868}" dt="2023-09-27T02:57:58.529" v="2252" actId="1076"/>
          <ac:spMkLst>
            <pc:docMk/>
            <pc:sldMk cId="1515448703" sldId="335"/>
            <ac:spMk id="13" creationId="{2CE6B0AA-0947-45AC-AEFB-486E690DB1AE}"/>
          </ac:spMkLst>
        </pc:spChg>
        <pc:picChg chg="add mod">
          <ac:chgData name="BRYANT MAKE" userId="1bf0b19fd3cee7b2" providerId="LiveId" clId="{0E4BC322-884A-419D-A172-EC4FFA054868}" dt="2023-09-27T02:56:17.914" v="2153" actId="1076"/>
          <ac:picMkLst>
            <pc:docMk/>
            <pc:sldMk cId="1515448703" sldId="335"/>
            <ac:picMk id="4" creationId="{E7E37A31-D1A0-4D1F-A86C-B5B2CCBD515E}"/>
          </ac:picMkLst>
        </pc:picChg>
        <pc:picChg chg="add mod">
          <ac:chgData name="BRYANT MAKE" userId="1bf0b19fd3cee7b2" providerId="LiveId" clId="{0E4BC322-884A-419D-A172-EC4FFA054868}" dt="2023-09-27T02:57:34.097" v="2209" actId="1076"/>
          <ac:picMkLst>
            <pc:docMk/>
            <pc:sldMk cId="1515448703" sldId="335"/>
            <ac:picMk id="12" creationId="{4600D73C-8425-4560-957C-49A1AE354533}"/>
          </ac:picMkLst>
        </pc:picChg>
        <pc:cxnChg chg="add mod">
          <ac:chgData name="BRYANT MAKE" userId="1bf0b19fd3cee7b2" providerId="LiveId" clId="{0E4BC322-884A-419D-A172-EC4FFA054868}" dt="2023-09-27T02:56:24.491" v="2155" actId="13822"/>
          <ac:cxnSpMkLst>
            <pc:docMk/>
            <pc:sldMk cId="1515448703" sldId="335"/>
            <ac:cxnSpMk id="6" creationId="{78EF2DBE-C4D5-440A-BE15-2FFC9870577C}"/>
          </ac:cxnSpMkLst>
        </pc:cxnChg>
        <pc:cxnChg chg="add mod">
          <ac:chgData name="BRYANT MAKE" userId="1bf0b19fd3cee7b2" providerId="LiveId" clId="{0E4BC322-884A-419D-A172-EC4FFA054868}" dt="2023-09-27T02:57:00.748" v="2176" actId="13822"/>
          <ac:cxnSpMkLst>
            <pc:docMk/>
            <pc:sldMk cId="1515448703" sldId="335"/>
            <ac:cxnSpMk id="9" creationId="{D2099690-5547-4C39-9BDE-11EA3F3EA5F3}"/>
          </ac:cxnSpMkLst>
        </pc:cxnChg>
      </pc:sldChg>
      <pc:sldChg chg="addSp modSp new mod">
        <pc:chgData name="BRYANT MAKE" userId="1bf0b19fd3cee7b2" providerId="LiveId" clId="{0E4BC322-884A-419D-A172-EC4FFA054868}" dt="2023-09-27T03:00:15.670" v="2413" actId="20577"/>
        <pc:sldMkLst>
          <pc:docMk/>
          <pc:sldMk cId="3738586655" sldId="336"/>
        </pc:sldMkLst>
        <pc:spChg chg="add mod">
          <ac:chgData name="BRYANT MAKE" userId="1bf0b19fd3cee7b2" providerId="LiveId" clId="{0E4BC322-884A-419D-A172-EC4FFA054868}" dt="2023-09-27T02:58:24.291" v="2267" actId="20577"/>
          <ac:spMkLst>
            <pc:docMk/>
            <pc:sldMk cId="3738586655" sldId="336"/>
            <ac:spMk id="2" creationId="{3350D52F-10DF-49F4-95F0-6DD2C6DAFDA7}"/>
          </ac:spMkLst>
        </pc:spChg>
        <pc:spChg chg="add mod">
          <ac:chgData name="BRYANT MAKE" userId="1bf0b19fd3cee7b2" providerId="LiveId" clId="{0E4BC322-884A-419D-A172-EC4FFA054868}" dt="2023-09-27T03:00:15.670" v="2413" actId="20577"/>
          <ac:spMkLst>
            <pc:docMk/>
            <pc:sldMk cId="3738586655" sldId="336"/>
            <ac:spMk id="7" creationId="{625A2E04-C89E-4605-88D7-8490AFE4C458}"/>
          </ac:spMkLst>
        </pc:spChg>
        <pc:picChg chg="add mod">
          <ac:chgData name="BRYANT MAKE" userId="1bf0b19fd3cee7b2" providerId="LiveId" clId="{0E4BC322-884A-419D-A172-EC4FFA054868}" dt="2023-09-27T02:58:42.499" v="2271" actId="1076"/>
          <ac:picMkLst>
            <pc:docMk/>
            <pc:sldMk cId="3738586655" sldId="336"/>
            <ac:picMk id="4" creationId="{4863EDD8-35F6-46F9-8597-ACA3641E2163}"/>
          </ac:picMkLst>
        </pc:picChg>
        <pc:cxnChg chg="add mod">
          <ac:chgData name="BRYANT MAKE" userId="1bf0b19fd3cee7b2" providerId="LiveId" clId="{0E4BC322-884A-419D-A172-EC4FFA054868}" dt="2023-09-27T02:58:46.628" v="2273" actId="13822"/>
          <ac:cxnSpMkLst>
            <pc:docMk/>
            <pc:sldMk cId="3738586655" sldId="336"/>
            <ac:cxnSpMk id="6" creationId="{1FA7FF2C-1B5C-481F-BE6B-3C9568A86C69}"/>
          </ac:cxnSpMkLst>
        </pc:cxnChg>
      </pc:sldChg>
      <pc:sldChg chg="modSp mod">
        <pc:chgData name="BRYANT MAKE" userId="1bf0b19fd3cee7b2" providerId="LiveId" clId="{0E4BC322-884A-419D-A172-EC4FFA054868}" dt="2023-10-12T08:05:23.969" v="5627" actId="207"/>
        <pc:sldMkLst>
          <pc:docMk/>
          <pc:sldMk cId="368147947" sldId="337"/>
        </pc:sldMkLst>
        <pc:spChg chg="mod">
          <ac:chgData name="BRYANT MAKE" userId="1bf0b19fd3cee7b2" providerId="LiveId" clId="{0E4BC322-884A-419D-A172-EC4FFA054868}" dt="2023-10-12T08:05:23.969" v="5627" actId="207"/>
          <ac:spMkLst>
            <pc:docMk/>
            <pc:sldMk cId="368147947" sldId="337"/>
            <ac:spMk id="2" creationId="{B89CF4CF-DB01-408C-9A2B-72BB744D2846}"/>
          </ac:spMkLst>
        </pc:spChg>
      </pc:sldChg>
      <pc:sldChg chg="addSp modSp new mod">
        <pc:chgData name="BRYANT MAKE" userId="1bf0b19fd3cee7b2" providerId="LiveId" clId="{0E4BC322-884A-419D-A172-EC4FFA054868}" dt="2023-10-08T07:11:33.053" v="2515" actId="20577"/>
        <pc:sldMkLst>
          <pc:docMk/>
          <pc:sldMk cId="4222268703" sldId="352"/>
        </pc:sldMkLst>
        <pc:spChg chg="add mod">
          <ac:chgData name="BRYANT MAKE" userId="1bf0b19fd3cee7b2" providerId="LiveId" clId="{0E4BC322-884A-419D-A172-EC4FFA054868}" dt="2023-10-08T07:10:12.277" v="2437" actId="20577"/>
          <ac:spMkLst>
            <pc:docMk/>
            <pc:sldMk cId="4222268703" sldId="352"/>
            <ac:spMk id="2" creationId="{8931ED03-3111-44FD-A5AB-4CB870AA9C60}"/>
          </ac:spMkLst>
        </pc:spChg>
        <pc:spChg chg="add mod">
          <ac:chgData name="BRYANT MAKE" userId="1bf0b19fd3cee7b2" providerId="LiveId" clId="{0E4BC322-884A-419D-A172-EC4FFA054868}" dt="2023-10-08T07:11:33.053" v="2515" actId="20577"/>
          <ac:spMkLst>
            <pc:docMk/>
            <pc:sldMk cId="4222268703" sldId="352"/>
            <ac:spMk id="5" creationId="{D92EEE16-65B7-43F8-A24C-6E56D67ACF48}"/>
          </ac:spMkLst>
        </pc:spChg>
        <pc:picChg chg="add mod">
          <ac:chgData name="BRYANT MAKE" userId="1bf0b19fd3cee7b2" providerId="LiveId" clId="{0E4BC322-884A-419D-A172-EC4FFA054868}" dt="2023-10-08T07:10:52.444" v="2440" actId="1076"/>
          <ac:picMkLst>
            <pc:docMk/>
            <pc:sldMk cId="4222268703" sldId="352"/>
            <ac:picMk id="4" creationId="{64CB8040-E799-4858-A9B9-1DC3D5A89D09}"/>
          </ac:picMkLst>
        </pc:picChg>
      </pc:sldChg>
      <pc:sldChg chg="addSp modSp new mod">
        <pc:chgData name="BRYANT MAKE" userId="1bf0b19fd3cee7b2" providerId="LiveId" clId="{0E4BC322-884A-419D-A172-EC4FFA054868}" dt="2023-10-08T07:22:02.166" v="2812" actId="20577"/>
        <pc:sldMkLst>
          <pc:docMk/>
          <pc:sldMk cId="3725513032" sldId="353"/>
        </pc:sldMkLst>
        <pc:spChg chg="add mod">
          <ac:chgData name="BRYANT MAKE" userId="1bf0b19fd3cee7b2" providerId="LiveId" clId="{0E4BC322-884A-419D-A172-EC4FFA054868}" dt="2023-10-08T07:11:52.054" v="2521" actId="20577"/>
          <ac:spMkLst>
            <pc:docMk/>
            <pc:sldMk cId="3725513032" sldId="353"/>
            <ac:spMk id="2" creationId="{86892A1C-B835-4114-98D9-4A170E0D1130}"/>
          </ac:spMkLst>
        </pc:spChg>
        <pc:spChg chg="add mod">
          <ac:chgData name="BRYANT MAKE" userId="1bf0b19fd3cee7b2" providerId="LiveId" clId="{0E4BC322-884A-419D-A172-EC4FFA054868}" dt="2023-10-08T07:22:02.166" v="2812" actId="20577"/>
          <ac:spMkLst>
            <pc:docMk/>
            <pc:sldMk cId="3725513032" sldId="353"/>
            <ac:spMk id="7" creationId="{6DDB113D-5E5D-410D-9421-6F40A1BE9835}"/>
          </ac:spMkLst>
        </pc:spChg>
        <pc:picChg chg="add mod">
          <ac:chgData name="BRYANT MAKE" userId="1bf0b19fd3cee7b2" providerId="LiveId" clId="{0E4BC322-884A-419D-A172-EC4FFA054868}" dt="2023-10-08T07:12:04.309" v="2523" actId="1076"/>
          <ac:picMkLst>
            <pc:docMk/>
            <pc:sldMk cId="3725513032" sldId="353"/>
            <ac:picMk id="4" creationId="{46F0DA15-B434-4E3F-BE0B-387243B5F5A6}"/>
          </ac:picMkLst>
        </pc:picChg>
        <pc:picChg chg="add mod">
          <ac:chgData name="BRYANT MAKE" userId="1bf0b19fd3cee7b2" providerId="LiveId" clId="{0E4BC322-884A-419D-A172-EC4FFA054868}" dt="2023-10-08T07:12:27.092" v="2525" actId="1076"/>
          <ac:picMkLst>
            <pc:docMk/>
            <pc:sldMk cId="3725513032" sldId="353"/>
            <ac:picMk id="6" creationId="{BFA5D831-CA44-405D-976D-818CC2BA34B9}"/>
          </ac:picMkLst>
        </pc:picChg>
      </pc:sldChg>
      <pc:sldChg chg="addSp modSp new mod">
        <pc:chgData name="BRYANT MAKE" userId="1bf0b19fd3cee7b2" providerId="LiveId" clId="{0E4BC322-884A-419D-A172-EC4FFA054868}" dt="2023-10-08T07:15:46.077" v="2669" actId="1076"/>
        <pc:sldMkLst>
          <pc:docMk/>
          <pc:sldMk cId="3568698742" sldId="354"/>
        </pc:sldMkLst>
        <pc:spChg chg="add mod">
          <ac:chgData name="BRYANT MAKE" userId="1bf0b19fd3cee7b2" providerId="LiveId" clId="{0E4BC322-884A-419D-A172-EC4FFA054868}" dt="2023-10-08T07:14:12.430" v="2607"/>
          <ac:spMkLst>
            <pc:docMk/>
            <pc:sldMk cId="3568698742" sldId="354"/>
            <ac:spMk id="2" creationId="{1D030523-33F5-4549-B412-2A5ED1053F33}"/>
          </ac:spMkLst>
        </pc:spChg>
        <pc:spChg chg="add mod">
          <ac:chgData name="BRYANT MAKE" userId="1bf0b19fd3cee7b2" providerId="LiveId" clId="{0E4BC322-884A-419D-A172-EC4FFA054868}" dt="2023-10-08T07:15:46.077" v="2669" actId="1076"/>
          <ac:spMkLst>
            <pc:docMk/>
            <pc:sldMk cId="3568698742" sldId="354"/>
            <ac:spMk id="10" creationId="{DFE60FC6-BE42-47A8-973F-BD4D2EBE9656}"/>
          </ac:spMkLst>
        </pc:spChg>
        <pc:picChg chg="add mod">
          <ac:chgData name="BRYANT MAKE" userId="1bf0b19fd3cee7b2" providerId="LiveId" clId="{0E4BC322-884A-419D-A172-EC4FFA054868}" dt="2023-10-08T07:14:22.156" v="2609" actId="1076"/>
          <ac:picMkLst>
            <pc:docMk/>
            <pc:sldMk cId="3568698742" sldId="354"/>
            <ac:picMk id="4" creationId="{25E63F9D-D2AE-4497-9D8B-D3D12019873D}"/>
          </ac:picMkLst>
        </pc:picChg>
        <pc:picChg chg="add mod">
          <ac:chgData name="BRYANT MAKE" userId="1bf0b19fd3cee7b2" providerId="LiveId" clId="{0E4BC322-884A-419D-A172-EC4FFA054868}" dt="2023-10-08T07:14:29.540" v="2612" actId="14100"/>
          <ac:picMkLst>
            <pc:docMk/>
            <pc:sldMk cId="3568698742" sldId="354"/>
            <ac:picMk id="5" creationId="{0E6864DB-92E3-47B1-B643-733C7F88AA9F}"/>
          </ac:picMkLst>
        </pc:picChg>
        <pc:picChg chg="add mod">
          <ac:chgData name="BRYANT MAKE" userId="1bf0b19fd3cee7b2" providerId="LiveId" clId="{0E4BC322-884A-419D-A172-EC4FFA054868}" dt="2023-10-08T07:15:16.188" v="2617" actId="1076"/>
          <ac:picMkLst>
            <pc:docMk/>
            <pc:sldMk cId="3568698742" sldId="354"/>
            <ac:picMk id="9" creationId="{DA69FED5-D45C-45A4-B200-4E21F5896916}"/>
          </ac:picMkLst>
        </pc:picChg>
        <pc:cxnChg chg="add mod">
          <ac:chgData name="BRYANT MAKE" userId="1bf0b19fd3cee7b2" providerId="LiveId" clId="{0E4BC322-884A-419D-A172-EC4FFA054868}" dt="2023-10-08T07:14:37.169" v="2614" actId="13822"/>
          <ac:cxnSpMkLst>
            <pc:docMk/>
            <pc:sldMk cId="3568698742" sldId="354"/>
            <ac:cxnSpMk id="7" creationId="{79B45CF9-5002-4245-9178-A5584FC5D372}"/>
          </ac:cxnSpMkLst>
        </pc:cxnChg>
      </pc:sldChg>
      <pc:sldChg chg="addSp modSp new mod">
        <pc:chgData name="BRYANT MAKE" userId="1bf0b19fd3cee7b2" providerId="LiveId" clId="{0E4BC322-884A-419D-A172-EC4FFA054868}" dt="2023-10-08T07:20:04.204" v="2808" actId="14100"/>
        <pc:sldMkLst>
          <pc:docMk/>
          <pc:sldMk cId="3550843218" sldId="355"/>
        </pc:sldMkLst>
        <pc:spChg chg="add mod">
          <ac:chgData name="BRYANT MAKE" userId="1bf0b19fd3cee7b2" providerId="LiveId" clId="{0E4BC322-884A-419D-A172-EC4FFA054868}" dt="2023-10-08T07:19:00.254" v="2775"/>
          <ac:spMkLst>
            <pc:docMk/>
            <pc:sldMk cId="3550843218" sldId="355"/>
            <ac:spMk id="2" creationId="{3DC316C4-FB3F-479B-9057-FEBCE503C4EA}"/>
          </ac:spMkLst>
        </pc:spChg>
        <pc:spChg chg="add mod">
          <ac:chgData name="BRYANT MAKE" userId="1bf0b19fd3cee7b2" providerId="LiveId" clId="{0E4BC322-884A-419D-A172-EC4FFA054868}" dt="2023-10-08T07:19:47.310" v="2804" actId="1076"/>
          <ac:spMkLst>
            <pc:docMk/>
            <pc:sldMk cId="3550843218" sldId="355"/>
            <ac:spMk id="5" creationId="{85E916C4-80AA-4C4D-B2B3-EDEB0065456E}"/>
          </ac:spMkLst>
        </pc:spChg>
        <pc:picChg chg="add mod">
          <ac:chgData name="BRYANT MAKE" userId="1bf0b19fd3cee7b2" providerId="LiveId" clId="{0E4BC322-884A-419D-A172-EC4FFA054868}" dt="2023-10-08T07:19:16.164" v="2781" actId="1076"/>
          <ac:picMkLst>
            <pc:docMk/>
            <pc:sldMk cId="3550843218" sldId="355"/>
            <ac:picMk id="4" creationId="{38DFBE0D-83E9-4E25-8FBB-6E296D947AD2}"/>
          </ac:picMkLst>
        </pc:picChg>
        <pc:picChg chg="add mod">
          <ac:chgData name="BRYANT MAKE" userId="1bf0b19fd3cee7b2" providerId="LiveId" clId="{0E4BC322-884A-419D-A172-EC4FFA054868}" dt="2023-10-08T07:20:04.204" v="2808" actId="14100"/>
          <ac:picMkLst>
            <pc:docMk/>
            <pc:sldMk cId="3550843218" sldId="355"/>
            <ac:picMk id="10" creationId="{C36D59F3-D25F-4D6D-A63F-3D075952B248}"/>
          </ac:picMkLst>
        </pc:picChg>
        <pc:cxnChg chg="add mod">
          <ac:chgData name="BRYANT MAKE" userId="1bf0b19fd3cee7b2" providerId="LiveId" clId="{0E4BC322-884A-419D-A172-EC4FFA054868}" dt="2023-10-08T07:19:48.740" v="2805" actId="14100"/>
          <ac:cxnSpMkLst>
            <pc:docMk/>
            <pc:sldMk cId="3550843218" sldId="355"/>
            <ac:cxnSpMk id="7" creationId="{FFE5E101-3F25-4AB6-94FC-343018564F25}"/>
          </ac:cxnSpMkLst>
        </pc:cxnChg>
      </pc:sldChg>
      <pc:sldChg chg="addSp modSp new mod">
        <pc:chgData name="BRYANT MAKE" userId="1bf0b19fd3cee7b2" providerId="LiveId" clId="{0E4BC322-884A-419D-A172-EC4FFA054868}" dt="2023-10-09T07:09:41.069" v="3312" actId="14100"/>
        <pc:sldMkLst>
          <pc:docMk/>
          <pc:sldMk cId="4275930426" sldId="356"/>
        </pc:sldMkLst>
        <pc:spChg chg="add mod">
          <ac:chgData name="BRYANT MAKE" userId="1bf0b19fd3cee7b2" providerId="LiveId" clId="{0E4BC322-884A-419D-A172-EC4FFA054868}" dt="2023-10-09T06:53:48.832" v="2837" actId="20577"/>
          <ac:spMkLst>
            <pc:docMk/>
            <pc:sldMk cId="4275930426" sldId="356"/>
            <ac:spMk id="2" creationId="{BEB13497-5397-42B3-BCB2-498437AD5BF7}"/>
          </ac:spMkLst>
        </pc:spChg>
        <pc:spChg chg="add mod">
          <ac:chgData name="BRYANT MAKE" userId="1bf0b19fd3cee7b2" providerId="LiveId" clId="{0E4BC322-884A-419D-A172-EC4FFA054868}" dt="2023-10-09T06:54:53.941" v="2854" actId="164"/>
          <ac:spMkLst>
            <pc:docMk/>
            <pc:sldMk cId="4275930426" sldId="356"/>
            <ac:spMk id="5" creationId="{BD012012-BEF3-44B8-BC32-949887344C86}"/>
          </ac:spMkLst>
        </pc:spChg>
        <pc:spChg chg="add mod">
          <ac:chgData name="BRYANT MAKE" userId="1bf0b19fd3cee7b2" providerId="LiveId" clId="{0E4BC322-884A-419D-A172-EC4FFA054868}" dt="2023-10-09T06:54:53.941" v="2854" actId="164"/>
          <ac:spMkLst>
            <pc:docMk/>
            <pc:sldMk cId="4275930426" sldId="356"/>
            <ac:spMk id="6" creationId="{D8517361-8C8B-4165-93A0-85668480C605}"/>
          </ac:spMkLst>
        </pc:spChg>
        <pc:spChg chg="add mod">
          <ac:chgData name="BRYANT MAKE" userId="1bf0b19fd3cee7b2" providerId="LiveId" clId="{0E4BC322-884A-419D-A172-EC4FFA054868}" dt="2023-10-09T06:55:42.381" v="2914" actId="20577"/>
          <ac:spMkLst>
            <pc:docMk/>
            <pc:sldMk cId="4275930426" sldId="356"/>
            <ac:spMk id="8" creationId="{16230FCB-E10D-48EB-9E4F-19FFDCF1C02E}"/>
          </ac:spMkLst>
        </pc:spChg>
        <pc:grpChg chg="add mod">
          <ac:chgData name="BRYANT MAKE" userId="1bf0b19fd3cee7b2" providerId="LiveId" clId="{0E4BC322-884A-419D-A172-EC4FFA054868}" dt="2023-10-09T07:09:41.069" v="3312" actId="14100"/>
          <ac:grpSpMkLst>
            <pc:docMk/>
            <pc:sldMk cId="4275930426" sldId="356"/>
            <ac:grpSpMk id="7" creationId="{16D7325A-3BC1-47CF-B9EE-6EBDE5C7180F}"/>
          </ac:grpSpMkLst>
        </pc:grpChg>
        <pc:picChg chg="add mod">
          <ac:chgData name="BRYANT MAKE" userId="1bf0b19fd3cee7b2" providerId="LiveId" clId="{0E4BC322-884A-419D-A172-EC4FFA054868}" dt="2023-10-09T06:54:53.941" v="2854" actId="164"/>
          <ac:picMkLst>
            <pc:docMk/>
            <pc:sldMk cId="4275930426" sldId="356"/>
            <ac:picMk id="4" creationId="{30904EF8-0D26-4890-92BE-010AD5789D02}"/>
          </ac:picMkLst>
        </pc:picChg>
      </pc:sldChg>
      <pc:sldChg chg="addSp delSp modSp new mod">
        <pc:chgData name="BRYANT MAKE" userId="1bf0b19fd3cee7b2" providerId="LiveId" clId="{0E4BC322-884A-419D-A172-EC4FFA054868}" dt="2023-10-09T07:10:11.717" v="3320" actId="14100"/>
        <pc:sldMkLst>
          <pc:docMk/>
          <pc:sldMk cId="3216561077" sldId="357"/>
        </pc:sldMkLst>
        <pc:spChg chg="add mod">
          <ac:chgData name="BRYANT MAKE" userId="1bf0b19fd3cee7b2" providerId="LiveId" clId="{0E4BC322-884A-419D-A172-EC4FFA054868}" dt="2023-10-09T06:55:55.975" v="2931" actId="20577"/>
          <ac:spMkLst>
            <pc:docMk/>
            <pc:sldMk cId="3216561077" sldId="357"/>
            <ac:spMk id="2" creationId="{952C1C5D-C382-4380-93D2-1D099E78D776}"/>
          </ac:spMkLst>
        </pc:spChg>
        <pc:spChg chg="mod">
          <ac:chgData name="BRYANT MAKE" userId="1bf0b19fd3cee7b2" providerId="LiveId" clId="{0E4BC322-884A-419D-A172-EC4FFA054868}" dt="2023-10-09T06:56:11.834" v="2932"/>
          <ac:spMkLst>
            <pc:docMk/>
            <pc:sldMk cId="3216561077" sldId="357"/>
            <ac:spMk id="5" creationId="{1A63C77B-B23C-4C37-B034-80DC00963CB6}"/>
          </ac:spMkLst>
        </pc:spChg>
        <pc:spChg chg="mod">
          <ac:chgData name="BRYANT MAKE" userId="1bf0b19fd3cee7b2" providerId="LiveId" clId="{0E4BC322-884A-419D-A172-EC4FFA054868}" dt="2023-10-09T06:56:11.834" v="2932"/>
          <ac:spMkLst>
            <pc:docMk/>
            <pc:sldMk cId="3216561077" sldId="357"/>
            <ac:spMk id="6" creationId="{DD2970FB-1073-4B39-A3F4-A7FE2CA03F17}"/>
          </ac:spMkLst>
        </pc:spChg>
        <pc:spChg chg="add mod">
          <ac:chgData name="BRYANT MAKE" userId="1bf0b19fd3cee7b2" providerId="LiveId" clId="{0E4BC322-884A-419D-A172-EC4FFA054868}" dt="2023-10-09T06:57:06.854" v="2949" actId="14100"/>
          <ac:spMkLst>
            <pc:docMk/>
            <pc:sldMk cId="3216561077" sldId="357"/>
            <ac:spMk id="7" creationId="{30D27A58-E4C1-4241-98D4-460526767483}"/>
          </ac:spMkLst>
        </pc:spChg>
        <pc:spChg chg="add mod">
          <ac:chgData name="BRYANT MAKE" userId="1bf0b19fd3cee7b2" providerId="LiveId" clId="{0E4BC322-884A-419D-A172-EC4FFA054868}" dt="2023-10-09T06:59:00.654" v="3086" actId="14100"/>
          <ac:spMkLst>
            <pc:docMk/>
            <pc:sldMk cId="3216561077" sldId="357"/>
            <ac:spMk id="15" creationId="{C562D342-97A3-474D-B3E5-0461416644D1}"/>
          </ac:spMkLst>
        </pc:spChg>
        <pc:spChg chg="add mod">
          <ac:chgData name="BRYANT MAKE" userId="1bf0b19fd3cee7b2" providerId="LiveId" clId="{0E4BC322-884A-419D-A172-EC4FFA054868}" dt="2023-10-09T06:59:37.022" v="3091" actId="164"/>
          <ac:spMkLst>
            <pc:docMk/>
            <pc:sldMk cId="3216561077" sldId="357"/>
            <ac:spMk id="16" creationId="{451045AB-6EC9-4D29-9DEB-01C22EA85084}"/>
          </ac:spMkLst>
        </pc:spChg>
        <pc:spChg chg="add mod">
          <ac:chgData name="BRYANT MAKE" userId="1bf0b19fd3cee7b2" providerId="LiveId" clId="{0E4BC322-884A-419D-A172-EC4FFA054868}" dt="2023-10-09T07:04:42.731" v="3207"/>
          <ac:spMkLst>
            <pc:docMk/>
            <pc:sldMk cId="3216561077" sldId="357"/>
            <ac:spMk id="18" creationId="{D3ECB7DC-FE48-415C-817B-904DD186C3AC}"/>
          </ac:spMkLst>
        </pc:spChg>
        <pc:spChg chg="add mod">
          <ac:chgData name="BRYANT MAKE" userId="1bf0b19fd3cee7b2" providerId="LiveId" clId="{0E4BC322-884A-419D-A172-EC4FFA054868}" dt="2023-10-09T07:05:31.853" v="3248" actId="1076"/>
          <ac:spMkLst>
            <pc:docMk/>
            <pc:sldMk cId="3216561077" sldId="357"/>
            <ac:spMk id="19" creationId="{D233926A-1194-4CAD-9C1C-CF158B5EDB09}"/>
          </ac:spMkLst>
        </pc:spChg>
        <pc:grpChg chg="add mod">
          <ac:chgData name="BRYANT MAKE" userId="1bf0b19fd3cee7b2" providerId="LiveId" clId="{0E4BC322-884A-419D-A172-EC4FFA054868}" dt="2023-10-09T06:57:45.173" v="2956" actId="164"/>
          <ac:grpSpMkLst>
            <pc:docMk/>
            <pc:sldMk cId="3216561077" sldId="357"/>
            <ac:grpSpMk id="3" creationId="{BC9015BE-4EF5-4CCC-AA40-F3B9B8C6BC78}"/>
          </ac:grpSpMkLst>
        </pc:grpChg>
        <pc:grpChg chg="add mod">
          <ac:chgData name="BRYANT MAKE" userId="1bf0b19fd3cee7b2" providerId="LiveId" clId="{0E4BC322-884A-419D-A172-EC4FFA054868}" dt="2023-10-09T06:59:37.022" v="3091" actId="164"/>
          <ac:grpSpMkLst>
            <pc:docMk/>
            <pc:sldMk cId="3216561077" sldId="357"/>
            <ac:grpSpMk id="12" creationId="{BFF3E4C5-981B-412E-941C-042742CEE22B}"/>
          </ac:grpSpMkLst>
        </pc:grpChg>
        <pc:grpChg chg="add mod ord">
          <ac:chgData name="BRYANT MAKE" userId="1bf0b19fd3cee7b2" providerId="LiveId" clId="{0E4BC322-884A-419D-A172-EC4FFA054868}" dt="2023-10-09T07:10:03.766" v="3317" actId="166"/>
          <ac:grpSpMkLst>
            <pc:docMk/>
            <pc:sldMk cId="3216561077" sldId="357"/>
            <ac:grpSpMk id="17" creationId="{5A5FA437-335A-4C74-92E8-369AA4F4C0F3}"/>
          </ac:grpSpMkLst>
        </pc:grpChg>
        <pc:picChg chg="mod">
          <ac:chgData name="BRYANT MAKE" userId="1bf0b19fd3cee7b2" providerId="LiveId" clId="{0E4BC322-884A-419D-A172-EC4FFA054868}" dt="2023-10-09T06:56:11.834" v="2932"/>
          <ac:picMkLst>
            <pc:docMk/>
            <pc:sldMk cId="3216561077" sldId="357"/>
            <ac:picMk id="4" creationId="{0A35F37A-E3D5-4DC3-8F69-D17142E6EC79}"/>
          </ac:picMkLst>
        </pc:picChg>
        <pc:picChg chg="add del mod">
          <ac:chgData name="BRYANT MAKE" userId="1bf0b19fd3cee7b2" providerId="LiveId" clId="{0E4BC322-884A-419D-A172-EC4FFA054868}" dt="2023-10-09T06:57:28.456" v="2953" actId="22"/>
          <ac:picMkLst>
            <pc:docMk/>
            <pc:sldMk cId="3216561077" sldId="357"/>
            <ac:picMk id="9" creationId="{F7ABF811-3ACA-4D4A-906D-DF57C794D5D8}"/>
          </ac:picMkLst>
        </pc:picChg>
        <pc:picChg chg="add mod">
          <ac:chgData name="BRYANT MAKE" userId="1bf0b19fd3cee7b2" providerId="LiveId" clId="{0E4BC322-884A-419D-A172-EC4FFA054868}" dt="2023-10-09T06:57:45.173" v="2956" actId="164"/>
          <ac:picMkLst>
            <pc:docMk/>
            <pc:sldMk cId="3216561077" sldId="357"/>
            <ac:picMk id="11" creationId="{31BC6301-3FC2-4F3C-ADF7-8ED26CAB1B94}"/>
          </ac:picMkLst>
        </pc:picChg>
        <pc:cxnChg chg="add mod ord">
          <ac:chgData name="BRYANT MAKE" userId="1bf0b19fd3cee7b2" providerId="LiveId" clId="{0E4BC322-884A-419D-A172-EC4FFA054868}" dt="2023-10-09T07:10:11.717" v="3320" actId="14100"/>
          <ac:cxnSpMkLst>
            <pc:docMk/>
            <pc:sldMk cId="3216561077" sldId="357"/>
            <ac:cxnSpMk id="14" creationId="{4CCEDC8E-C91A-456F-AFB5-9D51FEFC5E08}"/>
          </ac:cxnSpMkLst>
        </pc:cxnChg>
      </pc:sldChg>
      <pc:sldChg chg="addSp delSp modSp new mod">
        <pc:chgData name="BRYANT MAKE" userId="1bf0b19fd3cee7b2" providerId="LiveId" clId="{0E4BC322-884A-419D-A172-EC4FFA054868}" dt="2023-10-09T07:08:27.990" v="3284" actId="164"/>
        <pc:sldMkLst>
          <pc:docMk/>
          <pc:sldMk cId="1959671358" sldId="358"/>
        </pc:sldMkLst>
        <pc:spChg chg="add mod">
          <ac:chgData name="BRYANT MAKE" userId="1bf0b19fd3cee7b2" providerId="LiveId" clId="{0E4BC322-884A-419D-A172-EC4FFA054868}" dt="2023-10-09T07:06:07.891" v="3255" actId="20577"/>
          <ac:spMkLst>
            <pc:docMk/>
            <pc:sldMk cId="1959671358" sldId="358"/>
            <ac:spMk id="2" creationId="{4D4CD58C-C476-44B6-A35E-068D4611B089}"/>
          </ac:spMkLst>
        </pc:spChg>
        <pc:spChg chg="mod">
          <ac:chgData name="BRYANT MAKE" userId="1bf0b19fd3cee7b2" providerId="LiveId" clId="{0E4BC322-884A-419D-A172-EC4FFA054868}" dt="2023-10-09T07:06:12.334" v="3256"/>
          <ac:spMkLst>
            <pc:docMk/>
            <pc:sldMk cId="1959671358" sldId="358"/>
            <ac:spMk id="5" creationId="{E8DFB592-4E4C-4278-8FF4-4278961539ED}"/>
          </ac:spMkLst>
        </pc:spChg>
        <pc:spChg chg="mod">
          <ac:chgData name="BRYANT MAKE" userId="1bf0b19fd3cee7b2" providerId="LiveId" clId="{0E4BC322-884A-419D-A172-EC4FFA054868}" dt="2023-10-09T07:06:12.334" v="3256"/>
          <ac:spMkLst>
            <pc:docMk/>
            <pc:sldMk cId="1959671358" sldId="358"/>
            <ac:spMk id="6" creationId="{5928E641-7467-44CF-AAE9-067C6E347EC9}"/>
          </ac:spMkLst>
        </pc:spChg>
        <pc:spChg chg="add mod">
          <ac:chgData name="BRYANT MAKE" userId="1bf0b19fd3cee7b2" providerId="LiveId" clId="{0E4BC322-884A-419D-A172-EC4FFA054868}" dt="2023-10-09T07:08:27.990" v="3284" actId="164"/>
          <ac:spMkLst>
            <pc:docMk/>
            <pc:sldMk cId="1959671358" sldId="358"/>
            <ac:spMk id="11" creationId="{F8213B98-0AB5-4652-8C11-B3442975D00F}"/>
          </ac:spMkLst>
        </pc:spChg>
        <pc:grpChg chg="add mod">
          <ac:chgData name="BRYANT MAKE" userId="1bf0b19fd3cee7b2" providerId="LiveId" clId="{0E4BC322-884A-419D-A172-EC4FFA054868}" dt="2023-10-09T07:08:27.990" v="3284" actId="164"/>
          <ac:grpSpMkLst>
            <pc:docMk/>
            <pc:sldMk cId="1959671358" sldId="358"/>
            <ac:grpSpMk id="3" creationId="{C113B62A-CBA9-4484-85D4-9F917D574E08}"/>
          </ac:grpSpMkLst>
        </pc:grpChg>
        <pc:grpChg chg="add mod">
          <ac:chgData name="BRYANT MAKE" userId="1bf0b19fd3cee7b2" providerId="LiveId" clId="{0E4BC322-884A-419D-A172-EC4FFA054868}" dt="2023-10-09T07:08:27.990" v="3284" actId="164"/>
          <ac:grpSpMkLst>
            <pc:docMk/>
            <pc:sldMk cId="1959671358" sldId="358"/>
            <ac:grpSpMk id="12" creationId="{199CAA4E-3529-4D30-AAA6-66FAC042ECC6}"/>
          </ac:grpSpMkLst>
        </pc:grpChg>
        <pc:picChg chg="mod">
          <ac:chgData name="BRYANT MAKE" userId="1bf0b19fd3cee7b2" providerId="LiveId" clId="{0E4BC322-884A-419D-A172-EC4FFA054868}" dt="2023-10-09T07:06:12.334" v="3256"/>
          <ac:picMkLst>
            <pc:docMk/>
            <pc:sldMk cId="1959671358" sldId="358"/>
            <ac:picMk id="4" creationId="{39CA8A59-A06B-4410-B768-B756B6575613}"/>
          </ac:picMkLst>
        </pc:picChg>
        <pc:picChg chg="add del mod">
          <ac:chgData name="BRYANT MAKE" userId="1bf0b19fd3cee7b2" providerId="LiveId" clId="{0E4BC322-884A-419D-A172-EC4FFA054868}" dt="2023-10-09T07:07:32.299" v="3273" actId="22"/>
          <ac:picMkLst>
            <pc:docMk/>
            <pc:sldMk cId="1959671358" sldId="358"/>
            <ac:picMk id="8" creationId="{02BA8FEC-7377-4843-8E2A-E4EF2E165F9D}"/>
          </ac:picMkLst>
        </pc:picChg>
        <pc:picChg chg="add mod">
          <ac:chgData name="BRYANT MAKE" userId="1bf0b19fd3cee7b2" providerId="LiveId" clId="{0E4BC322-884A-419D-A172-EC4FFA054868}" dt="2023-10-09T07:08:27.990" v="3284" actId="164"/>
          <ac:picMkLst>
            <pc:docMk/>
            <pc:sldMk cId="1959671358" sldId="358"/>
            <ac:picMk id="10" creationId="{A66C830B-EB8F-4F69-9B44-65B41676FB48}"/>
          </ac:picMkLst>
        </pc:picChg>
      </pc:sldChg>
      <pc:sldChg chg="addSp modSp new mod">
        <pc:chgData name="BRYANT MAKE" userId="1bf0b19fd3cee7b2" providerId="LiveId" clId="{0E4BC322-884A-419D-A172-EC4FFA054868}" dt="2023-10-09T07:09:26.508" v="3311" actId="1076"/>
        <pc:sldMkLst>
          <pc:docMk/>
          <pc:sldMk cId="3025376177" sldId="359"/>
        </pc:sldMkLst>
        <pc:spChg chg="add mod">
          <ac:chgData name="BRYANT MAKE" userId="1bf0b19fd3cee7b2" providerId="LiveId" clId="{0E4BC322-884A-419D-A172-EC4FFA054868}" dt="2023-10-09T07:09:19.413" v="3309" actId="20577"/>
          <ac:spMkLst>
            <pc:docMk/>
            <pc:sldMk cId="3025376177" sldId="359"/>
            <ac:spMk id="2" creationId="{317F67F0-96BB-4022-B50C-8B38B7E25906}"/>
          </ac:spMkLst>
        </pc:spChg>
        <pc:picChg chg="add mod">
          <ac:chgData name="BRYANT MAKE" userId="1bf0b19fd3cee7b2" providerId="LiveId" clId="{0E4BC322-884A-419D-A172-EC4FFA054868}" dt="2023-10-09T07:09:26.508" v="3311" actId="1076"/>
          <ac:picMkLst>
            <pc:docMk/>
            <pc:sldMk cId="3025376177" sldId="359"/>
            <ac:picMk id="4" creationId="{0560AF22-417D-46A8-878D-254F9A2337A3}"/>
          </ac:picMkLst>
        </pc:picChg>
      </pc:sldChg>
      <pc:sldChg chg="addSp delSp modSp new mod">
        <pc:chgData name="BRYANT MAKE" userId="1bf0b19fd3cee7b2" providerId="LiveId" clId="{0E4BC322-884A-419D-A172-EC4FFA054868}" dt="2023-10-12T08:29:43.356" v="5630" actId="207"/>
        <pc:sldMkLst>
          <pc:docMk/>
          <pc:sldMk cId="1598515204" sldId="360"/>
        </pc:sldMkLst>
        <pc:spChg chg="add mod">
          <ac:chgData name="BRYANT MAKE" userId="1bf0b19fd3cee7b2" providerId="LiveId" clId="{0E4BC322-884A-419D-A172-EC4FFA054868}" dt="2023-10-12T08:29:43.356" v="5630" actId="207"/>
          <ac:spMkLst>
            <pc:docMk/>
            <pc:sldMk cId="1598515204" sldId="360"/>
            <ac:spMk id="2" creationId="{98726338-294A-4FE2-A4E9-B02F9F9A6EA2}"/>
          </ac:spMkLst>
        </pc:spChg>
        <pc:picChg chg="add del mod">
          <ac:chgData name="BRYANT MAKE" userId="1bf0b19fd3cee7b2" providerId="LiveId" clId="{0E4BC322-884A-419D-A172-EC4FFA054868}" dt="2023-10-09T08:39:40.381" v="3389" actId="22"/>
          <ac:picMkLst>
            <pc:docMk/>
            <pc:sldMk cId="1598515204" sldId="360"/>
            <ac:picMk id="4" creationId="{3B261CD1-74AF-4D05-B978-4BE45CECB2AB}"/>
          </ac:picMkLst>
        </pc:picChg>
        <pc:picChg chg="add mod">
          <ac:chgData name="BRYANT MAKE" userId="1bf0b19fd3cee7b2" providerId="LiveId" clId="{0E4BC322-884A-419D-A172-EC4FFA054868}" dt="2023-10-09T08:40:19.990" v="3400" actId="1076"/>
          <ac:picMkLst>
            <pc:docMk/>
            <pc:sldMk cId="1598515204" sldId="360"/>
            <ac:picMk id="6" creationId="{E1DC71BA-B239-4BEB-81AA-E556D4BF4D1B}"/>
          </ac:picMkLst>
        </pc:picChg>
        <pc:picChg chg="add mod">
          <ac:chgData name="BRYANT MAKE" userId="1bf0b19fd3cee7b2" providerId="LiveId" clId="{0E4BC322-884A-419D-A172-EC4FFA054868}" dt="2023-10-09T08:40:22.950" v="3402" actId="1076"/>
          <ac:picMkLst>
            <pc:docMk/>
            <pc:sldMk cId="1598515204" sldId="360"/>
            <ac:picMk id="8" creationId="{4524CAE0-1D62-46E3-992E-160C48802B89}"/>
          </ac:picMkLst>
        </pc:picChg>
        <pc:picChg chg="add mod">
          <ac:chgData name="BRYANT MAKE" userId="1bf0b19fd3cee7b2" providerId="LiveId" clId="{0E4BC322-884A-419D-A172-EC4FFA054868}" dt="2023-10-09T08:40:54.103" v="3407" actId="1076"/>
          <ac:picMkLst>
            <pc:docMk/>
            <pc:sldMk cId="1598515204" sldId="360"/>
            <ac:picMk id="13" creationId="{F31B915F-0DF5-46E8-AEB5-3A2E4B00AF63}"/>
          </ac:picMkLst>
        </pc:picChg>
        <pc:cxnChg chg="add mod">
          <ac:chgData name="BRYANT MAKE" userId="1bf0b19fd3cee7b2" providerId="LiveId" clId="{0E4BC322-884A-419D-A172-EC4FFA054868}" dt="2023-10-09T08:41:52.926" v="3412" actId="14100"/>
          <ac:cxnSpMkLst>
            <pc:docMk/>
            <pc:sldMk cId="1598515204" sldId="360"/>
            <ac:cxnSpMk id="10" creationId="{51A831D0-C898-45B0-A198-C2A0FFDB1F38}"/>
          </ac:cxnSpMkLst>
        </pc:cxnChg>
        <pc:cxnChg chg="add mod">
          <ac:chgData name="BRYANT MAKE" userId="1bf0b19fd3cee7b2" providerId="LiveId" clId="{0E4BC322-884A-419D-A172-EC4FFA054868}" dt="2023-10-09T08:41:00.544" v="3409" actId="13822"/>
          <ac:cxnSpMkLst>
            <pc:docMk/>
            <pc:sldMk cId="1598515204" sldId="360"/>
            <ac:cxnSpMk id="15" creationId="{2BFAF3CA-A6A2-4C82-AB38-DF72551D0784}"/>
          </ac:cxnSpMkLst>
        </pc:cxnChg>
      </pc:sldChg>
      <pc:sldChg chg="addSp modSp new mod">
        <pc:chgData name="BRYANT MAKE" userId="1bf0b19fd3cee7b2" providerId="LiveId" clId="{0E4BC322-884A-419D-A172-EC4FFA054868}" dt="2023-10-10T08:43:47.386" v="3576" actId="20577"/>
        <pc:sldMkLst>
          <pc:docMk/>
          <pc:sldMk cId="3251749257" sldId="361"/>
        </pc:sldMkLst>
        <pc:spChg chg="add mod">
          <ac:chgData name="BRYANT MAKE" userId="1bf0b19fd3cee7b2" providerId="LiveId" clId="{0E4BC322-884A-419D-A172-EC4FFA054868}" dt="2023-10-10T08:42:30.882" v="3482" actId="20577"/>
          <ac:spMkLst>
            <pc:docMk/>
            <pc:sldMk cId="3251749257" sldId="361"/>
            <ac:spMk id="2" creationId="{8DB6D83F-25DF-4B4C-B624-75E906E818A6}"/>
          </ac:spMkLst>
        </pc:spChg>
        <pc:spChg chg="add mod">
          <ac:chgData name="BRYANT MAKE" userId="1bf0b19fd3cee7b2" providerId="LiveId" clId="{0E4BC322-884A-419D-A172-EC4FFA054868}" dt="2023-10-10T08:43:47.386" v="3576" actId="20577"/>
          <ac:spMkLst>
            <pc:docMk/>
            <pc:sldMk cId="3251749257" sldId="361"/>
            <ac:spMk id="5" creationId="{AE50E889-A837-481E-88AE-47794342A1C2}"/>
          </ac:spMkLst>
        </pc:spChg>
        <pc:picChg chg="add mod">
          <ac:chgData name="BRYANT MAKE" userId="1bf0b19fd3cee7b2" providerId="LiveId" clId="{0E4BC322-884A-419D-A172-EC4FFA054868}" dt="2023-10-10T08:42:55.945" v="3486" actId="1076"/>
          <ac:picMkLst>
            <pc:docMk/>
            <pc:sldMk cId="3251749257" sldId="361"/>
            <ac:picMk id="4" creationId="{883D4639-B866-4ABD-9A50-7C91FB25EC9F}"/>
          </ac:picMkLst>
        </pc:picChg>
      </pc:sldChg>
      <pc:sldChg chg="addSp modSp new mod">
        <pc:chgData name="BRYANT MAKE" userId="1bf0b19fd3cee7b2" providerId="LiveId" clId="{0E4BC322-884A-419D-A172-EC4FFA054868}" dt="2023-10-10T08:46:48.850" v="3621" actId="1076"/>
        <pc:sldMkLst>
          <pc:docMk/>
          <pc:sldMk cId="1247857446" sldId="362"/>
        </pc:sldMkLst>
        <pc:spChg chg="add mod">
          <ac:chgData name="BRYANT MAKE" userId="1bf0b19fd3cee7b2" providerId="LiveId" clId="{0E4BC322-884A-419D-A172-EC4FFA054868}" dt="2023-10-10T08:44:06.012" v="3583"/>
          <ac:spMkLst>
            <pc:docMk/>
            <pc:sldMk cId="1247857446" sldId="362"/>
            <ac:spMk id="2" creationId="{442EA19E-39A9-45DA-95C0-818680248DAD}"/>
          </ac:spMkLst>
        </pc:spChg>
        <pc:picChg chg="add mod">
          <ac:chgData name="BRYANT MAKE" userId="1bf0b19fd3cee7b2" providerId="LiveId" clId="{0E4BC322-884A-419D-A172-EC4FFA054868}" dt="2023-10-10T08:46:48.850" v="3621" actId="1076"/>
          <ac:picMkLst>
            <pc:docMk/>
            <pc:sldMk cId="1247857446" sldId="362"/>
            <ac:picMk id="3" creationId="{6F9FE07E-E03D-401D-85B1-60470D5BA538}"/>
          </ac:picMkLst>
        </pc:picChg>
        <pc:picChg chg="add mod">
          <ac:chgData name="BRYANT MAKE" userId="1bf0b19fd3cee7b2" providerId="LiveId" clId="{0E4BC322-884A-419D-A172-EC4FFA054868}" dt="2023-10-10T08:45:27.234" v="3613" actId="1076"/>
          <ac:picMkLst>
            <pc:docMk/>
            <pc:sldMk cId="1247857446" sldId="362"/>
            <ac:picMk id="5" creationId="{AA4DCA70-3F32-4202-A87A-FFAC2F1EFE95}"/>
          </ac:picMkLst>
        </pc:picChg>
        <pc:picChg chg="add mod">
          <ac:chgData name="BRYANT MAKE" userId="1bf0b19fd3cee7b2" providerId="LiveId" clId="{0E4BC322-884A-419D-A172-EC4FFA054868}" dt="2023-10-10T08:45:28.402" v="3614" actId="1076"/>
          <ac:picMkLst>
            <pc:docMk/>
            <pc:sldMk cId="1247857446" sldId="362"/>
            <ac:picMk id="7" creationId="{5B1A744A-ACAE-46B8-AD6F-A5149149217C}"/>
          </ac:picMkLst>
        </pc:picChg>
        <pc:picChg chg="add mod">
          <ac:chgData name="BRYANT MAKE" userId="1bf0b19fd3cee7b2" providerId="LiveId" clId="{0E4BC322-884A-419D-A172-EC4FFA054868}" dt="2023-10-10T08:46:40.618" v="3619" actId="1076"/>
          <ac:picMkLst>
            <pc:docMk/>
            <pc:sldMk cId="1247857446" sldId="362"/>
            <ac:picMk id="9" creationId="{E1CA7FE8-EBD6-4942-B661-CCC48DD9F9B3}"/>
          </ac:picMkLst>
        </pc:picChg>
      </pc:sldChg>
      <pc:sldChg chg="addSp delSp modSp new mod">
        <pc:chgData name="BRYANT MAKE" userId="1bf0b19fd3cee7b2" providerId="LiveId" clId="{0E4BC322-884A-419D-A172-EC4FFA054868}" dt="2023-10-10T08:53:51.504" v="3802" actId="20577"/>
        <pc:sldMkLst>
          <pc:docMk/>
          <pc:sldMk cId="1560179878" sldId="363"/>
        </pc:sldMkLst>
        <pc:spChg chg="add mod">
          <ac:chgData name="BRYANT MAKE" userId="1bf0b19fd3cee7b2" providerId="LiveId" clId="{0E4BC322-884A-419D-A172-EC4FFA054868}" dt="2023-10-10T08:47:06.356" v="3625"/>
          <ac:spMkLst>
            <pc:docMk/>
            <pc:sldMk cId="1560179878" sldId="363"/>
            <ac:spMk id="2" creationId="{B6C78776-B335-40C4-839A-7B8F78EB76C7}"/>
          </ac:spMkLst>
        </pc:spChg>
        <pc:spChg chg="add del">
          <ac:chgData name="BRYANT MAKE" userId="1bf0b19fd3cee7b2" providerId="LiveId" clId="{0E4BC322-884A-419D-A172-EC4FFA054868}" dt="2023-10-10T08:49:19.565" v="3659" actId="478"/>
          <ac:spMkLst>
            <pc:docMk/>
            <pc:sldMk cId="1560179878" sldId="363"/>
            <ac:spMk id="21" creationId="{1D4FF7BA-F077-4C2A-84E0-91CBBFD4A115}"/>
          </ac:spMkLst>
        </pc:spChg>
        <pc:spChg chg="add mod">
          <ac:chgData name="BRYANT MAKE" userId="1bf0b19fd3cee7b2" providerId="LiveId" clId="{0E4BC322-884A-419D-A172-EC4FFA054868}" dt="2023-10-10T08:50:27.474" v="3663" actId="1076"/>
          <ac:spMkLst>
            <pc:docMk/>
            <pc:sldMk cId="1560179878" sldId="363"/>
            <ac:spMk id="22" creationId="{3AD1377F-BAD1-4B5D-A018-A1C660FB417A}"/>
          </ac:spMkLst>
        </pc:spChg>
        <pc:spChg chg="add mod">
          <ac:chgData name="BRYANT MAKE" userId="1bf0b19fd3cee7b2" providerId="LiveId" clId="{0E4BC322-884A-419D-A172-EC4FFA054868}" dt="2023-10-10T08:53:51.504" v="3802" actId="20577"/>
          <ac:spMkLst>
            <pc:docMk/>
            <pc:sldMk cId="1560179878" sldId="363"/>
            <ac:spMk id="23" creationId="{745A6CB3-7F0C-4EB9-B444-E3933FB71D29}"/>
          </ac:spMkLst>
        </pc:spChg>
        <pc:picChg chg="add mod">
          <ac:chgData name="BRYANT MAKE" userId="1bf0b19fd3cee7b2" providerId="LiveId" clId="{0E4BC322-884A-419D-A172-EC4FFA054868}" dt="2023-10-10T08:50:27.474" v="3663" actId="1076"/>
          <ac:picMkLst>
            <pc:docMk/>
            <pc:sldMk cId="1560179878" sldId="363"/>
            <ac:picMk id="4" creationId="{B7CF1F91-5A1F-478E-88BA-C34B10AC4714}"/>
          </ac:picMkLst>
        </pc:picChg>
        <pc:picChg chg="add mod">
          <ac:chgData name="BRYANT MAKE" userId="1bf0b19fd3cee7b2" providerId="LiveId" clId="{0E4BC322-884A-419D-A172-EC4FFA054868}" dt="2023-10-10T08:50:27.474" v="3663" actId="1076"/>
          <ac:picMkLst>
            <pc:docMk/>
            <pc:sldMk cId="1560179878" sldId="363"/>
            <ac:picMk id="6" creationId="{66DC60B2-09C0-4265-A33B-F399573CF3E3}"/>
          </ac:picMkLst>
        </pc:picChg>
        <pc:cxnChg chg="add mod">
          <ac:chgData name="BRYANT MAKE" userId="1bf0b19fd3cee7b2" providerId="LiveId" clId="{0E4BC322-884A-419D-A172-EC4FFA054868}" dt="2023-10-10T08:50:27.474" v="3663" actId="1076"/>
          <ac:cxnSpMkLst>
            <pc:docMk/>
            <pc:sldMk cId="1560179878" sldId="363"/>
            <ac:cxnSpMk id="8" creationId="{9E41157D-7778-479E-A7B6-4CE67953483E}"/>
          </ac:cxnSpMkLst>
        </pc:cxnChg>
        <pc:cxnChg chg="add del mod">
          <ac:chgData name="BRYANT MAKE" userId="1bf0b19fd3cee7b2" providerId="LiveId" clId="{0E4BC322-884A-419D-A172-EC4FFA054868}" dt="2023-10-10T08:48:40.414" v="3649" actId="478"/>
          <ac:cxnSpMkLst>
            <pc:docMk/>
            <pc:sldMk cId="1560179878" sldId="363"/>
            <ac:cxnSpMk id="11" creationId="{714AFB8E-0E13-465B-A5F7-C89CC17EB8D3}"/>
          </ac:cxnSpMkLst>
        </pc:cxnChg>
        <pc:cxnChg chg="add del mod">
          <ac:chgData name="BRYANT MAKE" userId="1bf0b19fd3cee7b2" providerId="LiveId" clId="{0E4BC322-884A-419D-A172-EC4FFA054868}" dt="2023-10-10T08:49:03.106" v="3657" actId="11529"/>
          <ac:cxnSpMkLst>
            <pc:docMk/>
            <pc:sldMk cId="1560179878" sldId="363"/>
            <ac:cxnSpMk id="19" creationId="{38272406-8FC3-408E-A4A7-D5A6BA1C37D6}"/>
          </ac:cxnSpMkLst>
        </pc:cxnChg>
      </pc:sldChg>
      <pc:sldChg chg="addSp modSp new mod">
        <pc:chgData name="BRYANT MAKE" userId="1bf0b19fd3cee7b2" providerId="LiveId" clId="{0E4BC322-884A-419D-A172-EC4FFA054868}" dt="2023-10-10T09:02:27.090" v="4064" actId="1076"/>
        <pc:sldMkLst>
          <pc:docMk/>
          <pc:sldMk cId="3615900751" sldId="364"/>
        </pc:sldMkLst>
        <pc:spChg chg="add mod">
          <ac:chgData name="BRYANT MAKE" userId="1bf0b19fd3cee7b2" providerId="LiveId" clId="{0E4BC322-884A-419D-A172-EC4FFA054868}" dt="2023-10-10T08:54:15.886" v="3808"/>
          <ac:spMkLst>
            <pc:docMk/>
            <pc:sldMk cId="3615900751" sldId="364"/>
            <ac:spMk id="2" creationId="{7A84D781-0D18-427A-AF2D-FA5DBF1D96CC}"/>
          </ac:spMkLst>
        </pc:spChg>
        <pc:spChg chg="add mod">
          <ac:chgData name="BRYANT MAKE" userId="1bf0b19fd3cee7b2" providerId="LiveId" clId="{0E4BC322-884A-419D-A172-EC4FFA054868}" dt="2023-10-10T08:59:17.314" v="3989" actId="1076"/>
          <ac:spMkLst>
            <pc:docMk/>
            <pc:sldMk cId="3615900751" sldId="364"/>
            <ac:spMk id="7" creationId="{1E47C1B2-EBA2-4615-90D7-EECE8D2DE0AA}"/>
          </ac:spMkLst>
        </pc:spChg>
        <pc:spChg chg="add mod">
          <ac:chgData name="BRYANT MAKE" userId="1bf0b19fd3cee7b2" providerId="LiveId" clId="{0E4BC322-884A-419D-A172-EC4FFA054868}" dt="2023-10-10T08:59:11.755" v="3988" actId="1076"/>
          <ac:spMkLst>
            <pc:docMk/>
            <pc:sldMk cId="3615900751" sldId="364"/>
            <ac:spMk id="10" creationId="{6E57DF85-00B6-4D7C-B1E1-0C861E9D8C6F}"/>
          </ac:spMkLst>
        </pc:spChg>
        <pc:spChg chg="add mod">
          <ac:chgData name="BRYANT MAKE" userId="1bf0b19fd3cee7b2" providerId="LiveId" clId="{0E4BC322-884A-419D-A172-EC4FFA054868}" dt="2023-10-10T09:02:27.090" v="4064" actId="1076"/>
          <ac:spMkLst>
            <pc:docMk/>
            <pc:sldMk cId="3615900751" sldId="364"/>
            <ac:spMk id="12" creationId="{F6594B65-CD35-471E-A4A6-57D9F0F26EF5}"/>
          </ac:spMkLst>
        </pc:spChg>
        <pc:spChg chg="add mod">
          <ac:chgData name="BRYANT MAKE" userId="1bf0b19fd3cee7b2" providerId="LiveId" clId="{0E4BC322-884A-419D-A172-EC4FFA054868}" dt="2023-10-10T08:59:51.130" v="4063" actId="1076"/>
          <ac:spMkLst>
            <pc:docMk/>
            <pc:sldMk cId="3615900751" sldId="364"/>
            <ac:spMk id="15" creationId="{B7832ACD-4DC0-45F6-B4D7-02D0A5C933B8}"/>
          </ac:spMkLst>
        </pc:spChg>
        <pc:grpChg chg="add mod">
          <ac:chgData name="BRYANT MAKE" userId="1bf0b19fd3cee7b2" providerId="LiveId" clId="{0E4BC322-884A-419D-A172-EC4FFA054868}" dt="2023-10-10T08:55:34.397" v="3904" actId="164"/>
          <ac:grpSpMkLst>
            <pc:docMk/>
            <pc:sldMk cId="3615900751" sldId="364"/>
            <ac:grpSpMk id="11" creationId="{B98DA16A-C793-4E11-A036-B400ABD8714E}"/>
          </ac:grpSpMkLst>
        </pc:grpChg>
        <pc:picChg chg="add mod">
          <ac:chgData name="BRYANT MAKE" userId="1bf0b19fd3cee7b2" providerId="LiveId" clId="{0E4BC322-884A-419D-A172-EC4FFA054868}" dt="2023-10-10T08:59:06.682" v="3986" actId="14100"/>
          <ac:picMkLst>
            <pc:docMk/>
            <pc:sldMk cId="3615900751" sldId="364"/>
            <ac:picMk id="4" creationId="{0115D8FC-5078-4F52-8AF1-FA9CD8E0BCB5}"/>
          </ac:picMkLst>
        </pc:picChg>
        <pc:picChg chg="add mod">
          <ac:chgData name="BRYANT MAKE" userId="1bf0b19fd3cee7b2" providerId="LiveId" clId="{0E4BC322-884A-419D-A172-EC4FFA054868}" dt="2023-10-10T08:59:07.962" v="3987" actId="1076"/>
          <ac:picMkLst>
            <pc:docMk/>
            <pc:sldMk cId="3615900751" sldId="364"/>
            <ac:picMk id="14" creationId="{7F8AE2C7-F1C1-475E-BC43-60ACE25AA5F1}"/>
          </ac:picMkLst>
        </pc:picChg>
        <pc:cxnChg chg="add mod">
          <ac:chgData name="BRYANT MAKE" userId="1bf0b19fd3cee7b2" providerId="LiveId" clId="{0E4BC322-884A-419D-A172-EC4FFA054868}" dt="2023-10-10T08:59:17.314" v="3989" actId="1076"/>
          <ac:cxnSpMkLst>
            <pc:docMk/>
            <pc:sldMk cId="3615900751" sldId="364"/>
            <ac:cxnSpMk id="6" creationId="{992B2584-8955-4E0A-93C2-7F239544935B}"/>
          </ac:cxnSpMkLst>
        </pc:cxnChg>
        <pc:cxnChg chg="add mod">
          <ac:chgData name="BRYANT MAKE" userId="1bf0b19fd3cee7b2" providerId="LiveId" clId="{0E4BC322-884A-419D-A172-EC4FFA054868}" dt="2023-10-10T08:59:11.755" v="3988" actId="1076"/>
          <ac:cxnSpMkLst>
            <pc:docMk/>
            <pc:sldMk cId="3615900751" sldId="364"/>
            <ac:cxnSpMk id="9" creationId="{53300D33-F249-4F66-AF85-47A11879F0B7}"/>
          </ac:cxnSpMkLst>
        </pc:cxnChg>
      </pc:sldChg>
      <pc:sldChg chg="addSp modSp new mod">
        <pc:chgData name="BRYANT MAKE" userId="1bf0b19fd3cee7b2" providerId="LiveId" clId="{0E4BC322-884A-419D-A172-EC4FFA054868}" dt="2023-10-11T04:39:49.667" v="4123" actId="20577"/>
        <pc:sldMkLst>
          <pc:docMk/>
          <pc:sldMk cId="2685649124" sldId="365"/>
        </pc:sldMkLst>
        <pc:spChg chg="add mod">
          <ac:chgData name="BRYANT MAKE" userId="1bf0b19fd3cee7b2" providerId="LiveId" clId="{0E4BC322-884A-419D-A172-EC4FFA054868}" dt="2023-10-11T04:39:16.972" v="4076" actId="20577"/>
          <ac:spMkLst>
            <pc:docMk/>
            <pc:sldMk cId="2685649124" sldId="365"/>
            <ac:spMk id="2" creationId="{94139401-74E9-4451-95D3-6414CB38B734}"/>
          </ac:spMkLst>
        </pc:spChg>
        <pc:spChg chg="add mod">
          <ac:chgData name="BRYANT MAKE" userId="1bf0b19fd3cee7b2" providerId="LiveId" clId="{0E4BC322-884A-419D-A172-EC4FFA054868}" dt="2023-10-11T04:39:49.667" v="4123" actId="20577"/>
          <ac:spMkLst>
            <pc:docMk/>
            <pc:sldMk cId="2685649124" sldId="365"/>
            <ac:spMk id="5" creationId="{F35069C0-860A-4BFC-B5ED-BD5A84D9FFAD}"/>
          </ac:spMkLst>
        </pc:spChg>
        <pc:picChg chg="add mod">
          <ac:chgData name="BRYANT MAKE" userId="1bf0b19fd3cee7b2" providerId="LiveId" clId="{0E4BC322-884A-419D-A172-EC4FFA054868}" dt="2023-10-11T04:39:31.515" v="4079" actId="1076"/>
          <ac:picMkLst>
            <pc:docMk/>
            <pc:sldMk cId="2685649124" sldId="365"/>
            <ac:picMk id="4" creationId="{95553FAB-1393-4C96-B8C7-8EFF130DE245}"/>
          </ac:picMkLst>
        </pc:picChg>
      </pc:sldChg>
      <pc:sldChg chg="addSp delSp modSp new mod">
        <pc:chgData name="BRYANT MAKE" userId="1bf0b19fd3cee7b2" providerId="LiveId" clId="{0E4BC322-884A-419D-A172-EC4FFA054868}" dt="2023-10-11T04:53:24.018" v="4597" actId="14100"/>
        <pc:sldMkLst>
          <pc:docMk/>
          <pc:sldMk cId="3568976508" sldId="366"/>
        </pc:sldMkLst>
        <pc:spChg chg="add mod">
          <ac:chgData name="BRYANT MAKE" userId="1bf0b19fd3cee7b2" providerId="LiveId" clId="{0E4BC322-884A-419D-A172-EC4FFA054868}" dt="2023-10-11T04:40:05.345" v="4128"/>
          <ac:spMkLst>
            <pc:docMk/>
            <pc:sldMk cId="3568976508" sldId="366"/>
            <ac:spMk id="2" creationId="{3577BE4B-06C1-4FF1-91C3-A9BBFD0AF2ED}"/>
          </ac:spMkLst>
        </pc:spChg>
        <pc:spChg chg="add mod">
          <ac:chgData name="BRYANT MAKE" userId="1bf0b19fd3cee7b2" providerId="LiveId" clId="{0E4BC322-884A-419D-A172-EC4FFA054868}" dt="2023-10-11T04:43:51.759" v="4311" actId="14100"/>
          <ac:spMkLst>
            <pc:docMk/>
            <pc:sldMk cId="3568976508" sldId="366"/>
            <ac:spMk id="4" creationId="{16B73E5D-1333-44AE-8B9A-3DA8E6407776}"/>
          </ac:spMkLst>
        </pc:spChg>
        <pc:spChg chg="add del mod">
          <ac:chgData name="BRYANT MAKE" userId="1bf0b19fd3cee7b2" providerId="LiveId" clId="{0E4BC322-884A-419D-A172-EC4FFA054868}" dt="2023-10-11T04:44:09.226" v="4315"/>
          <ac:spMkLst>
            <pc:docMk/>
            <pc:sldMk cId="3568976508" sldId="366"/>
            <ac:spMk id="5" creationId="{0B8B6D5F-8951-4021-BF6B-2F81955F98BA}"/>
          </ac:spMkLst>
        </pc:spChg>
        <pc:spChg chg="add mod">
          <ac:chgData name="BRYANT MAKE" userId="1bf0b19fd3cee7b2" providerId="LiveId" clId="{0E4BC322-884A-419D-A172-EC4FFA054868}" dt="2023-10-11T04:45:44.889" v="4408" actId="1076"/>
          <ac:spMkLst>
            <pc:docMk/>
            <pc:sldMk cId="3568976508" sldId="366"/>
            <ac:spMk id="6" creationId="{0A5982DC-427B-4508-9AF6-5A6DEB0355AF}"/>
          </ac:spMkLst>
        </pc:spChg>
        <pc:spChg chg="add mod">
          <ac:chgData name="BRYANT MAKE" userId="1bf0b19fd3cee7b2" providerId="LiveId" clId="{0E4BC322-884A-419D-A172-EC4FFA054868}" dt="2023-10-11T04:53:24.018" v="4597" actId="14100"/>
          <ac:spMkLst>
            <pc:docMk/>
            <pc:sldMk cId="3568976508" sldId="366"/>
            <ac:spMk id="7" creationId="{6A0D2588-7D8F-4EA6-BCB6-96D3C398BBD6}"/>
          </ac:spMkLst>
        </pc:spChg>
        <pc:picChg chg="add mod">
          <ac:chgData name="BRYANT MAKE" userId="1bf0b19fd3cee7b2" providerId="LiveId" clId="{0E4BC322-884A-419D-A172-EC4FFA054868}" dt="2023-10-11T04:43:57.378" v="4312" actId="1076"/>
          <ac:picMkLst>
            <pc:docMk/>
            <pc:sldMk cId="3568976508" sldId="366"/>
            <ac:picMk id="3" creationId="{BBD97A7A-A7DA-485D-98BC-8CB650FAE3FB}"/>
          </ac:picMkLst>
        </pc:picChg>
      </pc:sldChg>
      <pc:sldChg chg="addSp modSp new mod">
        <pc:chgData name="BRYANT MAKE" userId="1bf0b19fd3cee7b2" providerId="LiveId" clId="{0E4BC322-884A-419D-A172-EC4FFA054868}" dt="2023-10-11T04:50:36.283" v="4508" actId="1076"/>
        <pc:sldMkLst>
          <pc:docMk/>
          <pc:sldMk cId="539243132" sldId="367"/>
        </pc:sldMkLst>
        <pc:spChg chg="add mod">
          <ac:chgData name="BRYANT MAKE" userId="1bf0b19fd3cee7b2" providerId="LiveId" clId="{0E4BC322-884A-419D-A172-EC4FFA054868}" dt="2023-10-11T04:47:54.066" v="4452" actId="20577"/>
          <ac:spMkLst>
            <pc:docMk/>
            <pc:sldMk cId="539243132" sldId="367"/>
            <ac:spMk id="2" creationId="{837FB98E-5285-4B5E-A5F5-CD8F5E882E66}"/>
          </ac:spMkLst>
        </pc:spChg>
        <pc:spChg chg="add mod">
          <ac:chgData name="BRYANT MAKE" userId="1bf0b19fd3cee7b2" providerId="LiveId" clId="{0E4BC322-884A-419D-A172-EC4FFA054868}" dt="2023-10-11T04:50:36.283" v="4508" actId="1076"/>
          <ac:spMkLst>
            <pc:docMk/>
            <pc:sldMk cId="539243132" sldId="367"/>
            <ac:spMk id="5" creationId="{21B4CE41-57DA-4340-852E-4F12C759C63F}"/>
          </ac:spMkLst>
        </pc:spChg>
        <pc:picChg chg="add mod">
          <ac:chgData name="BRYANT MAKE" userId="1bf0b19fd3cee7b2" providerId="LiveId" clId="{0E4BC322-884A-419D-A172-EC4FFA054868}" dt="2023-10-11T04:48:01.502" v="4453"/>
          <ac:picMkLst>
            <pc:docMk/>
            <pc:sldMk cId="539243132" sldId="367"/>
            <ac:picMk id="3" creationId="{749DA837-AB5C-4E08-9BB7-D1C414D2D0DE}"/>
          </ac:picMkLst>
        </pc:picChg>
      </pc:sldChg>
      <pc:sldChg chg="addSp delSp modSp new mod">
        <pc:chgData name="BRYANT MAKE" userId="1bf0b19fd3cee7b2" providerId="LiveId" clId="{0E4BC322-884A-419D-A172-EC4FFA054868}" dt="2023-10-11T04:53:06.225" v="4587" actId="1076"/>
        <pc:sldMkLst>
          <pc:docMk/>
          <pc:sldMk cId="3377945735" sldId="368"/>
        </pc:sldMkLst>
        <pc:spChg chg="add mod">
          <ac:chgData name="BRYANT MAKE" userId="1bf0b19fd3cee7b2" providerId="LiveId" clId="{0E4BC322-884A-419D-A172-EC4FFA054868}" dt="2023-10-11T04:51:17.050" v="4523" actId="20577"/>
          <ac:spMkLst>
            <pc:docMk/>
            <pc:sldMk cId="3377945735" sldId="368"/>
            <ac:spMk id="2" creationId="{FA387E4E-3939-4C8B-835E-D6D46FFF9C70}"/>
          </ac:spMkLst>
        </pc:spChg>
        <pc:spChg chg="add mod">
          <ac:chgData name="BRYANT MAKE" userId="1bf0b19fd3cee7b2" providerId="LiveId" clId="{0E4BC322-884A-419D-A172-EC4FFA054868}" dt="2023-10-11T04:52:32.234" v="4553" actId="1076"/>
          <ac:spMkLst>
            <pc:docMk/>
            <pc:sldMk cId="3377945735" sldId="368"/>
            <ac:spMk id="10" creationId="{942E089B-2814-44A8-8EC2-645A4BEDDB93}"/>
          </ac:spMkLst>
        </pc:spChg>
        <pc:spChg chg="add mod">
          <ac:chgData name="BRYANT MAKE" userId="1bf0b19fd3cee7b2" providerId="LiveId" clId="{0E4BC322-884A-419D-A172-EC4FFA054868}" dt="2023-10-11T04:53:06.225" v="4587" actId="1076"/>
          <ac:spMkLst>
            <pc:docMk/>
            <pc:sldMk cId="3377945735" sldId="368"/>
            <ac:spMk id="14" creationId="{B5EEABA8-C099-4932-80E1-6CECBB03C36C}"/>
          </ac:spMkLst>
        </pc:spChg>
        <pc:picChg chg="add mod">
          <ac:chgData name="BRYANT MAKE" userId="1bf0b19fd3cee7b2" providerId="LiveId" clId="{0E4BC322-884A-419D-A172-EC4FFA054868}" dt="2023-10-11T04:51:53.690" v="4539" actId="1076"/>
          <ac:picMkLst>
            <pc:docMk/>
            <pc:sldMk cId="3377945735" sldId="368"/>
            <ac:picMk id="3" creationId="{E2616000-F441-417C-A734-18DB1206CC01}"/>
          </ac:picMkLst>
        </pc:picChg>
        <pc:picChg chg="add del mod">
          <ac:chgData name="BRYANT MAKE" userId="1bf0b19fd3cee7b2" providerId="LiveId" clId="{0E4BC322-884A-419D-A172-EC4FFA054868}" dt="2023-10-11T04:51:41.452" v="4534" actId="22"/>
          <ac:picMkLst>
            <pc:docMk/>
            <pc:sldMk cId="3377945735" sldId="368"/>
            <ac:picMk id="5" creationId="{9A22173B-54A9-497A-8AF6-111E82293EF7}"/>
          </ac:picMkLst>
        </pc:picChg>
        <pc:picChg chg="add mod">
          <ac:chgData name="BRYANT MAKE" userId="1bf0b19fd3cee7b2" providerId="LiveId" clId="{0E4BC322-884A-419D-A172-EC4FFA054868}" dt="2023-10-11T04:51:52.721" v="4538" actId="1076"/>
          <ac:picMkLst>
            <pc:docMk/>
            <pc:sldMk cId="3377945735" sldId="368"/>
            <ac:picMk id="7" creationId="{32C142A1-EB08-4E4B-9A55-401D566AAA2C}"/>
          </ac:picMkLst>
        </pc:picChg>
        <pc:cxnChg chg="add mod">
          <ac:chgData name="BRYANT MAKE" userId="1bf0b19fd3cee7b2" providerId="LiveId" clId="{0E4BC322-884A-419D-A172-EC4FFA054868}" dt="2023-10-11T04:52:34.618" v="4554" actId="14100"/>
          <ac:cxnSpMkLst>
            <pc:docMk/>
            <pc:sldMk cId="3377945735" sldId="368"/>
            <ac:cxnSpMk id="9" creationId="{D8C44247-AB7A-4FDD-9E8C-02EDE13CBDD8}"/>
          </ac:cxnSpMkLst>
        </pc:cxnChg>
        <pc:cxnChg chg="add mod">
          <ac:chgData name="BRYANT MAKE" userId="1bf0b19fd3cee7b2" providerId="LiveId" clId="{0E4BC322-884A-419D-A172-EC4FFA054868}" dt="2023-10-11T04:52:51.387" v="4556" actId="13822"/>
          <ac:cxnSpMkLst>
            <pc:docMk/>
            <pc:sldMk cId="3377945735" sldId="368"/>
            <ac:cxnSpMk id="13" creationId="{F75EDEA0-BBFA-432F-A9C8-EB6E2EABD284}"/>
          </ac:cxnSpMkLst>
        </pc:cxnChg>
      </pc:sldChg>
      <pc:sldChg chg="addSp modSp new mod">
        <pc:chgData name="BRYANT MAKE" userId="1bf0b19fd3cee7b2" providerId="LiveId" clId="{0E4BC322-884A-419D-A172-EC4FFA054868}" dt="2023-10-11T08:19:00.155" v="4700" actId="1076"/>
        <pc:sldMkLst>
          <pc:docMk/>
          <pc:sldMk cId="1277399875" sldId="369"/>
        </pc:sldMkLst>
        <pc:spChg chg="add mod">
          <ac:chgData name="BRYANT MAKE" userId="1bf0b19fd3cee7b2" providerId="LiveId" clId="{0E4BC322-884A-419D-A172-EC4FFA054868}" dt="2023-10-11T08:18:04.694" v="4648" actId="20577"/>
          <ac:spMkLst>
            <pc:docMk/>
            <pc:sldMk cId="1277399875" sldId="369"/>
            <ac:spMk id="2" creationId="{0AF7653F-8C3C-4C63-BC18-59FFC58280EF}"/>
          </ac:spMkLst>
        </pc:spChg>
        <pc:spChg chg="add mod">
          <ac:chgData name="BRYANT MAKE" userId="1bf0b19fd3cee7b2" providerId="LiveId" clId="{0E4BC322-884A-419D-A172-EC4FFA054868}" dt="2023-10-11T08:19:00.155" v="4700" actId="1076"/>
          <ac:spMkLst>
            <pc:docMk/>
            <pc:sldMk cId="1277399875" sldId="369"/>
            <ac:spMk id="7" creationId="{93354B58-0F30-459A-A0FE-C907306FBC61}"/>
          </ac:spMkLst>
        </pc:spChg>
        <pc:picChg chg="add mod">
          <ac:chgData name="BRYANT MAKE" userId="1bf0b19fd3cee7b2" providerId="LiveId" clId="{0E4BC322-884A-419D-A172-EC4FFA054868}" dt="2023-10-11T08:18:27.363" v="4654" actId="1076"/>
          <ac:picMkLst>
            <pc:docMk/>
            <pc:sldMk cId="1277399875" sldId="369"/>
            <ac:picMk id="4" creationId="{A691F259-0367-4F08-B32C-68CBDBF8E15B}"/>
          </ac:picMkLst>
        </pc:picChg>
        <pc:picChg chg="add mod">
          <ac:chgData name="BRYANT MAKE" userId="1bf0b19fd3cee7b2" providerId="LiveId" clId="{0E4BC322-884A-419D-A172-EC4FFA054868}" dt="2023-10-11T08:18:57.507" v="4699" actId="1076"/>
          <ac:picMkLst>
            <pc:docMk/>
            <pc:sldMk cId="1277399875" sldId="369"/>
            <ac:picMk id="6" creationId="{CD106237-658C-4C93-A4F6-D365E7D7E8D4}"/>
          </ac:picMkLst>
        </pc:picChg>
      </pc:sldChg>
      <pc:sldChg chg="addSp modSp new mod">
        <pc:chgData name="BRYANT MAKE" userId="1bf0b19fd3cee7b2" providerId="LiveId" clId="{0E4BC322-884A-419D-A172-EC4FFA054868}" dt="2023-10-12T02:08:53.026" v="4797" actId="20577"/>
        <pc:sldMkLst>
          <pc:docMk/>
          <pc:sldMk cId="4041348321" sldId="370"/>
        </pc:sldMkLst>
        <pc:spChg chg="add mod">
          <ac:chgData name="BRYANT MAKE" userId="1bf0b19fd3cee7b2" providerId="LiveId" clId="{0E4BC322-884A-419D-A172-EC4FFA054868}" dt="2023-10-12T02:07:09.250" v="4741" actId="20577"/>
          <ac:spMkLst>
            <pc:docMk/>
            <pc:sldMk cId="4041348321" sldId="370"/>
            <ac:spMk id="2" creationId="{77149D02-F227-4BBC-949E-5055CE54EAEC}"/>
          </ac:spMkLst>
        </pc:spChg>
        <pc:spChg chg="add mod">
          <ac:chgData name="BRYANT MAKE" userId="1bf0b19fd3cee7b2" providerId="LiveId" clId="{0E4BC322-884A-419D-A172-EC4FFA054868}" dt="2023-10-12T02:08:53.026" v="4797" actId="20577"/>
          <ac:spMkLst>
            <pc:docMk/>
            <pc:sldMk cId="4041348321" sldId="370"/>
            <ac:spMk id="5" creationId="{F9C74C83-B22C-4766-BD5D-F65C64194105}"/>
          </ac:spMkLst>
        </pc:spChg>
        <pc:picChg chg="add mod">
          <ac:chgData name="BRYANT MAKE" userId="1bf0b19fd3cee7b2" providerId="LiveId" clId="{0E4BC322-884A-419D-A172-EC4FFA054868}" dt="2023-10-12T02:08:17.929" v="4747" actId="1076"/>
          <ac:picMkLst>
            <pc:docMk/>
            <pc:sldMk cId="4041348321" sldId="370"/>
            <ac:picMk id="4" creationId="{A0906F94-62EE-403D-979E-06ABFFC87247}"/>
          </ac:picMkLst>
        </pc:picChg>
      </pc:sldChg>
      <pc:sldChg chg="addSp modSp new mod">
        <pc:chgData name="BRYANT MAKE" userId="1bf0b19fd3cee7b2" providerId="LiveId" clId="{0E4BC322-884A-419D-A172-EC4FFA054868}" dt="2023-10-12T02:09:42.265" v="4807" actId="1076"/>
        <pc:sldMkLst>
          <pc:docMk/>
          <pc:sldMk cId="2396195341" sldId="371"/>
        </pc:sldMkLst>
        <pc:spChg chg="add mod">
          <ac:chgData name="BRYANT MAKE" userId="1bf0b19fd3cee7b2" providerId="LiveId" clId="{0E4BC322-884A-419D-A172-EC4FFA054868}" dt="2023-10-12T02:09:05.366" v="4802"/>
          <ac:spMkLst>
            <pc:docMk/>
            <pc:sldMk cId="2396195341" sldId="371"/>
            <ac:spMk id="2" creationId="{AD1A0025-18B1-49AC-82EF-41C627CECBD3}"/>
          </ac:spMkLst>
        </pc:spChg>
        <pc:picChg chg="add mod">
          <ac:chgData name="BRYANT MAKE" userId="1bf0b19fd3cee7b2" providerId="LiveId" clId="{0E4BC322-884A-419D-A172-EC4FFA054868}" dt="2023-10-12T02:09:42.265" v="4807" actId="1076"/>
          <ac:picMkLst>
            <pc:docMk/>
            <pc:sldMk cId="2396195341" sldId="371"/>
            <ac:picMk id="4" creationId="{02C8A664-A2A7-4549-98A6-77C37CE1E4BA}"/>
          </ac:picMkLst>
        </pc:picChg>
      </pc:sldChg>
      <pc:sldChg chg="addSp delSp modSp new mod">
        <pc:chgData name="BRYANT MAKE" userId="1bf0b19fd3cee7b2" providerId="LiveId" clId="{0E4BC322-884A-419D-A172-EC4FFA054868}" dt="2023-10-12T02:11:01.098" v="4901" actId="1076"/>
        <pc:sldMkLst>
          <pc:docMk/>
          <pc:sldMk cId="4173449153" sldId="372"/>
        </pc:sldMkLst>
        <pc:spChg chg="add mod">
          <ac:chgData name="BRYANT MAKE" userId="1bf0b19fd3cee7b2" providerId="LiveId" clId="{0E4BC322-884A-419D-A172-EC4FFA054868}" dt="2023-10-12T02:09:53.178" v="4826" actId="20577"/>
          <ac:spMkLst>
            <pc:docMk/>
            <pc:sldMk cId="4173449153" sldId="372"/>
            <ac:spMk id="2" creationId="{830C28B0-5044-44C4-85D4-F06068E8170D}"/>
          </ac:spMkLst>
        </pc:spChg>
        <pc:spChg chg="add del mod">
          <ac:chgData name="BRYANT MAKE" userId="1bf0b19fd3cee7b2" providerId="LiveId" clId="{0E4BC322-884A-419D-A172-EC4FFA054868}" dt="2023-10-12T02:10:37.721" v="4895" actId="478"/>
          <ac:spMkLst>
            <pc:docMk/>
            <pc:sldMk cId="4173449153" sldId="372"/>
            <ac:spMk id="7" creationId="{79CBCEB6-A8F7-4D08-86DB-F3D015662CE4}"/>
          </ac:spMkLst>
        </pc:spChg>
        <pc:picChg chg="add mod">
          <ac:chgData name="BRYANT MAKE" userId="1bf0b19fd3cee7b2" providerId="LiveId" clId="{0E4BC322-884A-419D-A172-EC4FFA054868}" dt="2023-10-12T02:10:06.393" v="4829" actId="14100"/>
          <ac:picMkLst>
            <pc:docMk/>
            <pc:sldMk cId="4173449153" sldId="372"/>
            <ac:picMk id="4" creationId="{94437F45-CD2F-434E-86B3-71ADD5DCC141}"/>
          </ac:picMkLst>
        </pc:picChg>
        <pc:picChg chg="add mod">
          <ac:chgData name="BRYANT MAKE" userId="1bf0b19fd3cee7b2" providerId="LiveId" clId="{0E4BC322-884A-419D-A172-EC4FFA054868}" dt="2023-10-12T02:10:13.610" v="4831" actId="1076"/>
          <ac:picMkLst>
            <pc:docMk/>
            <pc:sldMk cId="4173449153" sldId="372"/>
            <ac:picMk id="6" creationId="{CE969ED8-1E01-405D-B520-0BFC040EFC8D}"/>
          </ac:picMkLst>
        </pc:picChg>
        <pc:picChg chg="add mod">
          <ac:chgData name="BRYANT MAKE" userId="1bf0b19fd3cee7b2" providerId="LiveId" clId="{0E4BC322-884A-419D-A172-EC4FFA054868}" dt="2023-10-12T02:11:01.098" v="4901" actId="1076"/>
          <ac:picMkLst>
            <pc:docMk/>
            <pc:sldMk cId="4173449153" sldId="372"/>
            <ac:picMk id="9" creationId="{71C75F2C-FF25-4580-8AEC-502529E21937}"/>
          </ac:picMkLst>
        </pc:picChg>
      </pc:sldChg>
      <pc:sldChg chg="addSp modSp new mod">
        <pc:chgData name="BRYANT MAKE" userId="1bf0b19fd3cee7b2" providerId="LiveId" clId="{0E4BC322-884A-419D-A172-EC4FFA054868}" dt="2023-10-12T08:25:11.956" v="5628" actId="207"/>
        <pc:sldMkLst>
          <pc:docMk/>
          <pc:sldMk cId="3426554992" sldId="373"/>
        </pc:sldMkLst>
        <pc:spChg chg="add mod">
          <ac:chgData name="BRYANT MAKE" userId="1bf0b19fd3cee7b2" providerId="LiveId" clId="{0E4BC322-884A-419D-A172-EC4FFA054868}" dt="2023-10-12T08:25:11.956" v="5628" actId="207"/>
          <ac:spMkLst>
            <pc:docMk/>
            <pc:sldMk cId="3426554992" sldId="373"/>
            <ac:spMk id="2" creationId="{37A2CC1D-16A4-42E8-9E7E-2E01EC3A0D8D}"/>
          </ac:spMkLst>
        </pc:spChg>
        <pc:spChg chg="add mod">
          <ac:chgData name="BRYANT MAKE" userId="1bf0b19fd3cee7b2" providerId="LiveId" clId="{0E4BC322-884A-419D-A172-EC4FFA054868}" dt="2023-10-12T02:15:40.977" v="4997" actId="20577"/>
          <ac:spMkLst>
            <pc:docMk/>
            <pc:sldMk cId="3426554992" sldId="373"/>
            <ac:spMk id="5" creationId="{B4706210-2147-41DF-AEF0-F21E1155A7CF}"/>
          </ac:spMkLst>
        </pc:spChg>
        <pc:picChg chg="add mod">
          <ac:chgData name="BRYANT MAKE" userId="1bf0b19fd3cee7b2" providerId="LiveId" clId="{0E4BC322-884A-419D-A172-EC4FFA054868}" dt="2023-10-12T02:14:30.082" v="4926" actId="1076"/>
          <ac:picMkLst>
            <pc:docMk/>
            <pc:sldMk cId="3426554992" sldId="373"/>
            <ac:picMk id="4" creationId="{5898A452-A1E1-48A2-9C2A-41E002819906}"/>
          </ac:picMkLst>
        </pc:picChg>
      </pc:sldChg>
      <pc:sldChg chg="addSp modSp new mod">
        <pc:chgData name="BRYANT MAKE" userId="1bf0b19fd3cee7b2" providerId="LiveId" clId="{0E4BC322-884A-419D-A172-EC4FFA054868}" dt="2023-10-12T02:19:26.651" v="5186" actId="20577"/>
        <pc:sldMkLst>
          <pc:docMk/>
          <pc:sldMk cId="1818391846" sldId="374"/>
        </pc:sldMkLst>
        <pc:spChg chg="add mod">
          <ac:chgData name="BRYANT MAKE" userId="1bf0b19fd3cee7b2" providerId="LiveId" clId="{0E4BC322-884A-419D-A172-EC4FFA054868}" dt="2023-10-12T02:16:01.316" v="5002"/>
          <ac:spMkLst>
            <pc:docMk/>
            <pc:sldMk cId="1818391846" sldId="374"/>
            <ac:spMk id="2" creationId="{F2D1142A-4D79-437D-876C-0CA81E8D69DF}"/>
          </ac:spMkLst>
        </pc:spChg>
        <pc:spChg chg="add mod">
          <ac:chgData name="BRYANT MAKE" userId="1bf0b19fd3cee7b2" providerId="LiveId" clId="{0E4BC322-884A-419D-A172-EC4FFA054868}" dt="2023-10-12T02:19:26.651" v="5186" actId="20577"/>
          <ac:spMkLst>
            <pc:docMk/>
            <pc:sldMk cId="1818391846" sldId="374"/>
            <ac:spMk id="5" creationId="{0D59A480-B96C-4184-BF9C-E7C4BC8CCC1E}"/>
          </ac:spMkLst>
        </pc:spChg>
        <pc:picChg chg="add mod">
          <ac:chgData name="BRYANT MAKE" userId="1bf0b19fd3cee7b2" providerId="LiveId" clId="{0E4BC322-884A-419D-A172-EC4FFA054868}" dt="2023-10-12T02:18:22.073" v="5016" actId="1076"/>
          <ac:picMkLst>
            <pc:docMk/>
            <pc:sldMk cId="1818391846" sldId="374"/>
            <ac:picMk id="4" creationId="{268DB26E-A34C-4D68-8F0B-B6B32361C53F}"/>
          </ac:picMkLst>
        </pc:picChg>
      </pc:sldChg>
      <pc:sldChg chg="addSp modSp new mod">
        <pc:chgData name="BRYANT MAKE" userId="1bf0b19fd3cee7b2" providerId="LiveId" clId="{0E4BC322-884A-419D-A172-EC4FFA054868}" dt="2023-10-12T02:18:00.361" v="5015" actId="1076"/>
        <pc:sldMkLst>
          <pc:docMk/>
          <pc:sldMk cId="3073586492" sldId="375"/>
        </pc:sldMkLst>
        <pc:spChg chg="add mod">
          <ac:chgData name="BRYANT MAKE" userId="1bf0b19fd3cee7b2" providerId="LiveId" clId="{0E4BC322-884A-419D-A172-EC4FFA054868}" dt="2023-10-12T02:17:35.780" v="5010"/>
          <ac:spMkLst>
            <pc:docMk/>
            <pc:sldMk cId="3073586492" sldId="375"/>
            <ac:spMk id="2" creationId="{73B3673C-8A13-4587-9A0E-61CBA2525764}"/>
          </ac:spMkLst>
        </pc:spChg>
        <pc:picChg chg="add mod">
          <ac:chgData name="BRYANT MAKE" userId="1bf0b19fd3cee7b2" providerId="LiveId" clId="{0E4BC322-884A-419D-A172-EC4FFA054868}" dt="2023-10-12T02:18:00.361" v="5015" actId="1076"/>
          <ac:picMkLst>
            <pc:docMk/>
            <pc:sldMk cId="3073586492" sldId="375"/>
            <ac:picMk id="4" creationId="{F0DC15BB-418A-44CC-B1E6-E78A512F2451}"/>
          </ac:picMkLst>
        </pc:picChg>
      </pc:sldChg>
      <pc:sldChg chg="addSp modSp new mod">
        <pc:chgData name="BRYANT MAKE" userId="1bf0b19fd3cee7b2" providerId="LiveId" clId="{0E4BC322-884A-419D-A172-EC4FFA054868}" dt="2023-10-12T08:27:45.308" v="5629" actId="207"/>
        <pc:sldMkLst>
          <pc:docMk/>
          <pc:sldMk cId="52347774" sldId="376"/>
        </pc:sldMkLst>
        <pc:spChg chg="add mod">
          <ac:chgData name="BRYANT MAKE" userId="1bf0b19fd3cee7b2" providerId="LiveId" clId="{0E4BC322-884A-419D-A172-EC4FFA054868}" dt="2023-10-12T08:27:45.308" v="5629" actId="207"/>
          <ac:spMkLst>
            <pc:docMk/>
            <pc:sldMk cId="52347774" sldId="376"/>
            <ac:spMk id="2" creationId="{0E07B907-1EE4-47ED-A743-382A8570825F}"/>
          </ac:spMkLst>
        </pc:spChg>
        <pc:spChg chg="add mod">
          <ac:chgData name="BRYANT MAKE" userId="1bf0b19fd3cee7b2" providerId="LiveId" clId="{0E4BC322-884A-419D-A172-EC4FFA054868}" dt="2023-10-12T02:30:10.243" v="5386" actId="20577"/>
          <ac:spMkLst>
            <pc:docMk/>
            <pc:sldMk cId="52347774" sldId="376"/>
            <ac:spMk id="5" creationId="{1A92C5CC-EFB1-4439-A3DF-68819C42BFFE}"/>
          </ac:spMkLst>
        </pc:spChg>
        <pc:picChg chg="add mod">
          <ac:chgData name="BRYANT MAKE" userId="1bf0b19fd3cee7b2" providerId="LiveId" clId="{0E4BC322-884A-419D-A172-EC4FFA054868}" dt="2023-10-12T02:28:38.426" v="5201" actId="14100"/>
          <ac:picMkLst>
            <pc:docMk/>
            <pc:sldMk cId="52347774" sldId="376"/>
            <ac:picMk id="4" creationId="{249AF7AD-C9DD-4AEF-AE24-09144A79EBA0}"/>
          </ac:picMkLst>
        </pc:picChg>
      </pc:sldChg>
      <pc:sldChg chg="addSp delSp modSp new mod">
        <pc:chgData name="BRYANT MAKE" userId="1bf0b19fd3cee7b2" providerId="LiveId" clId="{0E4BC322-884A-419D-A172-EC4FFA054868}" dt="2023-10-12T02:35:26.385" v="5476" actId="14100"/>
        <pc:sldMkLst>
          <pc:docMk/>
          <pc:sldMk cId="1642275031" sldId="377"/>
        </pc:sldMkLst>
        <pc:spChg chg="add mod">
          <ac:chgData name="BRYANT MAKE" userId="1bf0b19fd3cee7b2" providerId="LiveId" clId="{0E4BC322-884A-419D-A172-EC4FFA054868}" dt="2023-10-12T02:30:51.093" v="5391"/>
          <ac:spMkLst>
            <pc:docMk/>
            <pc:sldMk cId="1642275031" sldId="377"/>
            <ac:spMk id="2" creationId="{77DBB601-020F-445F-ADD4-331FE6EE4906}"/>
          </ac:spMkLst>
        </pc:spChg>
        <pc:spChg chg="add mod">
          <ac:chgData name="BRYANT MAKE" userId="1bf0b19fd3cee7b2" providerId="LiveId" clId="{0E4BC322-884A-419D-A172-EC4FFA054868}" dt="2023-10-12T02:33:32.536" v="5414" actId="1076"/>
          <ac:spMkLst>
            <pc:docMk/>
            <pc:sldMk cId="1642275031" sldId="377"/>
            <ac:spMk id="4" creationId="{15E2D701-5CC5-4F40-BA1A-5A8427B16414}"/>
          </ac:spMkLst>
        </pc:spChg>
        <pc:spChg chg="add del mod">
          <ac:chgData name="BRYANT MAKE" userId="1bf0b19fd3cee7b2" providerId="LiveId" clId="{0E4BC322-884A-419D-A172-EC4FFA054868}" dt="2023-10-12T02:33:37.771" v="5417" actId="11529"/>
          <ac:spMkLst>
            <pc:docMk/>
            <pc:sldMk cId="1642275031" sldId="377"/>
            <ac:spMk id="5" creationId="{97A39875-36CB-4294-8377-647D3EFED238}"/>
          </ac:spMkLst>
        </pc:spChg>
        <pc:spChg chg="add mod">
          <ac:chgData name="BRYANT MAKE" userId="1bf0b19fd3cee7b2" providerId="LiveId" clId="{0E4BC322-884A-419D-A172-EC4FFA054868}" dt="2023-10-12T02:34:09.532" v="5428" actId="1582"/>
          <ac:spMkLst>
            <pc:docMk/>
            <pc:sldMk cId="1642275031" sldId="377"/>
            <ac:spMk id="6" creationId="{3D9CE28E-B93F-4B55-A785-F2790C038077}"/>
          </ac:spMkLst>
        </pc:spChg>
        <pc:spChg chg="add mod">
          <ac:chgData name="BRYANT MAKE" userId="1bf0b19fd3cee7b2" providerId="LiveId" clId="{0E4BC322-884A-419D-A172-EC4FFA054868}" dt="2023-10-12T02:35:08.535" v="5449" actId="20577"/>
          <ac:spMkLst>
            <pc:docMk/>
            <pc:sldMk cId="1642275031" sldId="377"/>
            <ac:spMk id="9" creationId="{8661901A-1CEF-4B64-AD41-396859A73406}"/>
          </ac:spMkLst>
        </pc:spChg>
        <pc:spChg chg="add mod">
          <ac:chgData name="BRYANT MAKE" userId="1bf0b19fd3cee7b2" providerId="LiveId" clId="{0E4BC322-884A-419D-A172-EC4FFA054868}" dt="2023-10-12T02:35:26.385" v="5476" actId="14100"/>
          <ac:spMkLst>
            <pc:docMk/>
            <pc:sldMk cId="1642275031" sldId="377"/>
            <ac:spMk id="12" creationId="{01314479-B026-41A5-83AF-399D55C6B494}"/>
          </ac:spMkLst>
        </pc:spChg>
        <pc:picChg chg="add mod">
          <ac:chgData name="BRYANT MAKE" userId="1bf0b19fd3cee7b2" providerId="LiveId" clId="{0E4BC322-884A-419D-A172-EC4FFA054868}" dt="2023-10-12T02:31:04.314" v="5395" actId="1076"/>
          <ac:picMkLst>
            <pc:docMk/>
            <pc:sldMk cId="1642275031" sldId="377"/>
            <ac:picMk id="3" creationId="{71732EF1-180B-424D-8899-268FE06DAC75}"/>
          </ac:picMkLst>
        </pc:picChg>
        <pc:cxnChg chg="add mod">
          <ac:chgData name="BRYANT MAKE" userId="1bf0b19fd3cee7b2" providerId="LiveId" clId="{0E4BC322-884A-419D-A172-EC4FFA054868}" dt="2023-10-12T02:34:18.595" v="5430" actId="13822"/>
          <ac:cxnSpMkLst>
            <pc:docMk/>
            <pc:sldMk cId="1642275031" sldId="377"/>
            <ac:cxnSpMk id="8" creationId="{008D6EC7-47C0-4D4A-9CCF-D48E2905CE8A}"/>
          </ac:cxnSpMkLst>
        </pc:cxnChg>
        <pc:cxnChg chg="add mod">
          <ac:chgData name="BRYANT MAKE" userId="1bf0b19fd3cee7b2" providerId="LiveId" clId="{0E4BC322-884A-419D-A172-EC4FFA054868}" dt="2023-10-12T02:35:15.611" v="5451" actId="13822"/>
          <ac:cxnSpMkLst>
            <pc:docMk/>
            <pc:sldMk cId="1642275031" sldId="377"/>
            <ac:cxnSpMk id="11" creationId="{17593759-D6CA-4876-8D4D-F175518C5D37}"/>
          </ac:cxnSpMkLst>
        </pc:cxnChg>
      </pc:sldChg>
      <pc:sldChg chg="addSp modSp new mod">
        <pc:chgData name="BRYANT MAKE" userId="1bf0b19fd3cee7b2" providerId="LiveId" clId="{0E4BC322-884A-419D-A172-EC4FFA054868}" dt="2023-10-12T02:39:02.411" v="5519" actId="17032"/>
        <pc:sldMkLst>
          <pc:docMk/>
          <pc:sldMk cId="1064249146" sldId="378"/>
        </pc:sldMkLst>
        <pc:spChg chg="add mod">
          <ac:chgData name="BRYANT MAKE" userId="1bf0b19fd3cee7b2" providerId="LiveId" clId="{0E4BC322-884A-419D-A172-EC4FFA054868}" dt="2023-10-12T02:36:26.989" v="5481"/>
          <ac:spMkLst>
            <pc:docMk/>
            <pc:sldMk cId="1064249146" sldId="378"/>
            <ac:spMk id="2" creationId="{14DDC2E1-75B3-459A-B15D-0E296FC8B348}"/>
          </ac:spMkLst>
        </pc:spChg>
        <pc:spChg chg="add mod">
          <ac:chgData name="BRYANT MAKE" userId="1bf0b19fd3cee7b2" providerId="LiveId" clId="{0E4BC322-884A-419D-A172-EC4FFA054868}" dt="2023-10-12T02:38:49.049" v="5514" actId="1076"/>
          <ac:spMkLst>
            <pc:docMk/>
            <pc:sldMk cId="1064249146" sldId="378"/>
            <ac:spMk id="6" creationId="{C9AC4F85-463B-4079-9BBC-4437B5A3CB5C}"/>
          </ac:spMkLst>
        </pc:spChg>
        <pc:spChg chg="add mod">
          <ac:chgData name="BRYANT MAKE" userId="1bf0b19fd3cee7b2" providerId="LiveId" clId="{0E4BC322-884A-419D-A172-EC4FFA054868}" dt="2023-10-12T02:39:02.411" v="5519" actId="17032"/>
          <ac:spMkLst>
            <pc:docMk/>
            <pc:sldMk cId="1064249146" sldId="378"/>
            <ac:spMk id="7" creationId="{F8A78AD7-9034-4C3B-8816-5B1542A69250}"/>
          </ac:spMkLst>
        </pc:spChg>
        <pc:picChg chg="add mod">
          <ac:chgData name="BRYANT MAKE" userId="1bf0b19fd3cee7b2" providerId="LiveId" clId="{0E4BC322-884A-419D-A172-EC4FFA054868}" dt="2023-10-12T02:36:36.778" v="5487" actId="1076"/>
          <ac:picMkLst>
            <pc:docMk/>
            <pc:sldMk cId="1064249146" sldId="378"/>
            <ac:picMk id="3" creationId="{7A330F9A-59BF-4557-8C4F-74F4A7018541}"/>
          </ac:picMkLst>
        </pc:picChg>
        <pc:picChg chg="add mod">
          <ac:chgData name="BRYANT MAKE" userId="1bf0b19fd3cee7b2" providerId="LiveId" clId="{0E4BC322-884A-419D-A172-EC4FFA054868}" dt="2023-10-12T02:38:47.690" v="5513" actId="1076"/>
          <ac:picMkLst>
            <pc:docMk/>
            <pc:sldMk cId="1064249146" sldId="378"/>
            <ac:picMk id="5" creationId="{B60B8037-6249-48C6-A0C9-D1FC1809DBFE}"/>
          </ac:picMkLst>
        </pc:picChg>
      </pc:sldChg>
      <pc:sldChg chg="addSp modSp new mod">
        <pc:chgData name="BRYANT MAKE" userId="1bf0b19fd3cee7b2" providerId="LiveId" clId="{0E4BC322-884A-419D-A172-EC4FFA054868}" dt="2023-10-12T02:42:04.459" v="5591" actId="1076"/>
        <pc:sldMkLst>
          <pc:docMk/>
          <pc:sldMk cId="490262605" sldId="379"/>
        </pc:sldMkLst>
        <pc:spChg chg="add mod">
          <ac:chgData name="BRYANT MAKE" userId="1bf0b19fd3cee7b2" providerId="LiveId" clId="{0E4BC322-884A-419D-A172-EC4FFA054868}" dt="2023-10-12T02:39:22.856" v="5524"/>
          <ac:spMkLst>
            <pc:docMk/>
            <pc:sldMk cId="490262605" sldId="379"/>
            <ac:spMk id="2" creationId="{50A892D1-67EA-4F64-A2C1-6984098CD227}"/>
          </ac:spMkLst>
        </pc:spChg>
        <pc:spChg chg="add mod">
          <ac:chgData name="BRYANT MAKE" userId="1bf0b19fd3cee7b2" providerId="LiveId" clId="{0E4BC322-884A-419D-A172-EC4FFA054868}" dt="2023-10-12T02:42:04.459" v="5591" actId="1076"/>
          <ac:spMkLst>
            <pc:docMk/>
            <pc:sldMk cId="490262605" sldId="379"/>
            <ac:spMk id="11" creationId="{B7CA71D1-7519-4023-A98E-52D678C4DE67}"/>
          </ac:spMkLst>
        </pc:spChg>
        <pc:picChg chg="add mod">
          <ac:chgData name="BRYANT MAKE" userId="1bf0b19fd3cee7b2" providerId="LiveId" clId="{0E4BC322-884A-419D-A172-EC4FFA054868}" dt="2023-10-12T02:39:37.466" v="5528" actId="1076"/>
          <ac:picMkLst>
            <pc:docMk/>
            <pc:sldMk cId="490262605" sldId="379"/>
            <ac:picMk id="4" creationId="{DFF7B34D-E231-423A-B2D3-E928D1D3B429}"/>
          </ac:picMkLst>
        </pc:picChg>
        <pc:cxnChg chg="add mod">
          <ac:chgData name="BRYANT MAKE" userId="1bf0b19fd3cee7b2" providerId="LiveId" clId="{0E4BC322-884A-419D-A172-EC4FFA054868}" dt="2023-10-12T02:41:36.506" v="5535" actId="14100"/>
          <ac:cxnSpMkLst>
            <pc:docMk/>
            <pc:sldMk cId="490262605" sldId="379"/>
            <ac:cxnSpMk id="6" creationId="{28213B90-AE56-4C44-8D95-44F60305B57D}"/>
          </ac:cxnSpMkLst>
        </pc:cxnChg>
      </pc:sldChg>
      <pc:sldChg chg="addSp modSp new mod">
        <pc:chgData name="BRYANT MAKE" userId="1bf0b19fd3cee7b2" providerId="LiveId" clId="{0E4BC322-884A-419D-A172-EC4FFA054868}" dt="2023-10-12T02:44:59.873" v="5620" actId="1076"/>
        <pc:sldMkLst>
          <pc:docMk/>
          <pc:sldMk cId="2528911258" sldId="380"/>
        </pc:sldMkLst>
        <pc:spChg chg="add mod">
          <ac:chgData name="BRYANT MAKE" userId="1bf0b19fd3cee7b2" providerId="LiveId" clId="{0E4BC322-884A-419D-A172-EC4FFA054868}" dt="2023-10-12T02:43:35.117" v="5596"/>
          <ac:spMkLst>
            <pc:docMk/>
            <pc:sldMk cId="2528911258" sldId="380"/>
            <ac:spMk id="2" creationId="{F4C5ECCA-57F2-42D6-9CAA-E08B57BE90C7}"/>
          </ac:spMkLst>
        </pc:spChg>
        <pc:picChg chg="add mod">
          <ac:chgData name="BRYANT MAKE" userId="1bf0b19fd3cee7b2" providerId="LiveId" clId="{0E4BC322-884A-419D-A172-EC4FFA054868}" dt="2023-10-12T02:44:59.873" v="5620" actId="1076"/>
          <ac:picMkLst>
            <pc:docMk/>
            <pc:sldMk cId="2528911258" sldId="380"/>
            <ac:picMk id="3" creationId="{A6E5FC21-F475-4F33-A19D-C117852BD520}"/>
          </ac:picMkLst>
        </pc:picChg>
        <pc:picChg chg="add mod">
          <ac:chgData name="BRYANT MAKE" userId="1bf0b19fd3cee7b2" providerId="LiveId" clId="{0E4BC322-884A-419D-A172-EC4FFA054868}" dt="2023-10-12T02:44:57.593" v="5619" actId="1076"/>
          <ac:picMkLst>
            <pc:docMk/>
            <pc:sldMk cId="2528911258" sldId="380"/>
            <ac:picMk id="5" creationId="{A8F87570-281F-436F-95B9-05AF72E2AA2D}"/>
          </ac:picMkLst>
        </pc:picChg>
        <pc:picChg chg="add mod">
          <ac:chgData name="BRYANT MAKE" userId="1bf0b19fd3cee7b2" providerId="LiveId" clId="{0E4BC322-884A-419D-A172-EC4FFA054868}" dt="2023-10-12T02:44:57.593" v="5619" actId="1076"/>
          <ac:picMkLst>
            <pc:docMk/>
            <pc:sldMk cId="2528911258" sldId="380"/>
            <ac:picMk id="7" creationId="{AD53AE5C-DF90-47BA-BB70-A948D24F3DD8}"/>
          </ac:picMkLst>
        </pc:picChg>
      </pc:sldChg>
      <pc:sldMasterChg chg="addSldLayout">
        <pc:chgData name="BRYANT MAKE" userId="1bf0b19fd3cee7b2" providerId="LiveId" clId="{0E4BC322-884A-419D-A172-EC4FFA054868}" dt="2023-09-20T02:54:50.544" v="0" actId="680"/>
        <pc:sldMasterMkLst>
          <pc:docMk/>
          <pc:sldMasterMk cId="2725981370" sldId="2147483648"/>
        </pc:sldMasterMkLst>
        <pc:sldLayoutChg chg="add">
          <pc:chgData name="BRYANT MAKE" userId="1bf0b19fd3cee7b2" providerId="LiveId" clId="{0E4BC322-884A-419D-A172-EC4FFA054868}" dt="2023-09-20T02:54:50.544" v="0" actId="680"/>
          <pc:sldLayoutMkLst>
            <pc:docMk/>
            <pc:sldMasterMk cId="2725981370" sldId="2147483648"/>
            <pc:sldLayoutMk cId="3327278457" sldId="2147483649"/>
          </pc:sldLayoutMkLst>
        </pc:sldLayoutChg>
      </pc:sldMasterChg>
    </pc:docChg>
  </pc:docChgLst>
  <pc:docChgLst>
    <pc:chgData name="BRYANT MAKE" userId="1bf0b19fd3cee7b2" providerId="LiveId" clId="{876D9CD0-1BCF-415F-B2E9-5409FD878EF6}"/>
    <pc:docChg chg="undo custSel addSld modSld">
      <pc:chgData name="BRYANT MAKE" userId="1bf0b19fd3cee7b2" providerId="LiveId" clId="{876D9CD0-1BCF-415F-B2E9-5409FD878EF6}" dt="2023-10-05T07:55:57.924" v="1386" actId="20577"/>
      <pc:docMkLst>
        <pc:docMk/>
      </pc:docMkLst>
      <pc:sldChg chg="addSp modSp new mod">
        <pc:chgData name="BRYANT MAKE" userId="1bf0b19fd3cee7b2" providerId="LiveId" clId="{876D9CD0-1BCF-415F-B2E9-5409FD878EF6}" dt="2023-10-02T03:22:04.857" v="123" actId="20577"/>
        <pc:sldMkLst>
          <pc:docMk/>
          <pc:sldMk cId="368147947" sldId="337"/>
        </pc:sldMkLst>
        <pc:spChg chg="add mod">
          <ac:chgData name="BRYANT MAKE" userId="1bf0b19fd3cee7b2" providerId="LiveId" clId="{876D9CD0-1BCF-415F-B2E9-5409FD878EF6}" dt="2023-10-02T03:21:17.870" v="83" actId="20577"/>
          <ac:spMkLst>
            <pc:docMk/>
            <pc:sldMk cId="368147947" sldId="337"/>
            <ac:spMk id="2" creationId="{B89CF4CF-DB01-408C-9A2B-72BB744D2846}"/>
          </ac:spMkLst>
        </pc:spChg>
        <pc:spChg chg="add mod">
          <ac:chgData name="BRYANT MAKE" userId="1bf0b19fd3cee7b2" providerId="LiveId" clId="{876D9CD0-1BCF-415F-B2E9-5409FD878EF6}" dt="2023-10-02T03:22:04.857" v="123" actId="20577"/>
          <ac:spMkLst>
            <pc:docMk/>
            <pc:sldMk cId="368147947" sldId="337"/>
            <ac:spMk id="5" creationId="{1EB5C4B0-AA77-4560-9CFD-6D75B6BC4A0D}"/>
          </ac:spMkLst>
        </pc:spChg>
        <pc:picChg chg="add mod">
          <ac:chgData name="BRYANT MAKE" userId="1bf0b19fd3cee7b2" providerId="LiveId" clId="{876D9CD0-1BCF-415F-B2E9-5409FD878EF6}" dt="2023-10-02T03:21:37.114" v="87" actId="1076"/>
          <ac:picMkLst>
            <pc:docMk/>
            <pc:sldMk cId="368147947" sldId="337"/>
            <ac:picMk id="4" creationId="{2FBF8AE6-6FF9-4A6D-8A2F-FB8DC4CA5041}"/>
          </ac:picMkLst>
        </pc:picChg>
      </pc:sldChg>
      <pc:sldChg chg="addSp delSp modSp new mod">
        <pc:chgData name="BRYANT MAKE" userId="1bf0b19fd3cee7b2" providerId="LiveId" clId="{876D9CD0-1BCF-415F-B2E9-5409FD878EF6}" dt="2023-10-02T03:25:46.839" v="248" actId="164"/>
        <pc:sldMkLst>
          <pc:docMk/>
          <pc:sldMk cId="2153404914" sldId="338"/>
        </pc:sldMkLst>
        <pc:spChg chg="add mod">
          <ac:chgData name="BRYANT MAKE" userId="1bf0b19fd3cee7b2" providerId="LiveId" clId="{876D9CD0-1BCF-415F-B2E9-5409FD878EF6}" dt="2023-10-02T03:22:25.743" v="149" actId="20577"/>
          <ac:spMkLst>
            <pc:docMk/>
            <pc:sldMk cId="2153404914" sldId="338"/>
            <ac:spMk id="2" creationId="{093DBEB9-08E3-43D4-8D64-0456A2995AF1}"/>
          </ac:spMkLst>
        </pc:spChg>
        <pc:spChg chg="add mod">
          <ac:chgData name="BRYANT MAKE" userId="1bf0b19fd3cee7b2" providerId="LiveId" clId="{876D9CD0-1BCF-415F-B2E9-5409FD878EF6}" dt="2023-10-02T03:23:39.587" v="195" actId="20577"/>
          <ac:spMkLst>
            <pc:docMk/>
            <pc:sldMk cId="2153404914" sldId="338"/>
            <ac:spMk id="6" creationId="{C778AB20-5D40-487F-BEEC-319E3EBC9DE6}"/>
          </ac:spMkLst>
        </pc:spChg>
        <pc:spChg chg="add mod">
          <ac:chgData name="BRYANT MAKE" userId="1bf0b19fd3cee7b2" providerId="LiveId" clId="{876D9CD0-1BCF-415F-B2E9-5409FD878EF6}" dt="2023-10-02T03:24:53.284" v="242" actId="20577"/>
          <ac:spMkLst>
            <pc:docMk/>
            <pc:sldMk cId="2153404914" sldId="338"/>
            <ac:spMk id="16" creationId="{2CADF011-F6F5-44E2-A6DA-752601C189EF}"/>
          </ac:spMkLst>
        </pc:spChg>
        <pc:grpChg chg="add mod">
          <ac:chgData name="BRYANT MAKE" userId="1bf0b19fd3cee7b2" providerId="LiveId" clId="{876D9CD0-1BCF-415F-B2E9-5409FD878EF6}" dt="2023-10-02T03:25:46.839" v="248" actId="164"/>
          <ac:grpSpMkLst>
            <pc:docMk/>
            <pc:sldMk cId="2153404914" sldId="338"/>
            <ac:grpSpMk id="13" creationId="{CD888BD0-AC78-4833-9DB7-72EDA5040F8F}"/>
          </ac:grpSpMkLst>
        </pc:grpChg>
        <pc:grpChg chg="add mod">
          <ac:chgData name="BRYANT MAKE" userId="1bf0b19fd3cee7b2" providerId="LiveId" clId="{876D9CD0-1BCF-415F-B2E9-5409FD878EF6}" dt="2023-10-02T03:25:46.839" v="248" actId="164"/>
          <ac:grpSpMkLst>
            <pc:docMk/>
            <pc:sldMk cId="2153404914" sldId="338"/>
            <ac:grpSpMk id="19" creationId="{54951C70-A173-400B-8D9C-B481C83A7538}"/>
          </ac:grpSpMkLst>
        </pc:grpChg>
        <pc:picChg chg="add mod">
          <ac:chgData name="BRYANT MAKE" userId="1bf0b19fd3cee7b2" providerId="LiveId" clId="{876D9CD0-1BCF-415F-B2E9-5409FD878EF6}" dt="2023-10-02T03:22:58.897" v="154" actId="1076"/>
          <ac:picMkLst>
            <pc:docMk/>
            <pc:sldMk cId="2153404914" sldId="338"/>
            <ac:picMk id="3" creationId="{74C7710C-1C98-451C-8429-FB51A10CBE56}"/>
          </ac:picMkLst>
        </pc:picChg>
        <pc:picChg chg="add del mod">
          <ac:chgData name="BRYANT MAKE" userId="1bf0b19fd3cee7b2" providerId="LiveId" clId="{876D9CD0-1BCF-415F-B2E9-5409FD878EF6}" dt="2023-10-02T03:23:56.251" v="199" actId="22"/>
          <ac:picMkLst>
            <pc:docMk/>
            <pc:sldMk cId="2153404914" sldId="338"/>
            <ac:picMk id="8" creationId="{3CC43705-7C50-4D9A-92DD-3DC327346AEE}"/>
          </ac:picMkLst>
        </pc:picChg>
        <pc:picChg chg="add mod">
          <ac:chgData name="BRYANT MAKE" userId="1bf0b19fd3cee7b2" providerId="LiveId" clId="{876D9CD0-1BCF-415F-B2E9-5409FD878EF6}" dt="2023-10-02T03:24:25.583" v="205" actId="164"/>
          <ac:picMkLst>
            <pc:docMk/>
            <pc:sldMk cId="2153404914" sldId="338"/>
            <ac:picMk id="10" creationId="{7F2B0E6C-7204-4196-8E61-E309D2A1E3EF}"/>
          </ac:picMkLst>
        </pc:picChg>
        <pc:picChg chg="add mod">
          <ac:chgData name="BRYANT MAKE" userId="1bf0b19fd3cee7b2" providerId="LiveId" clId="{876D9CD0-1BCF-415F-B2E9-5409FD878EF6}" dt="2023-10-02T03:24:25.583" v="205" actId="164"/>
          <ac:picMkLst>
            <pc:docMk/>
            <pc:sldMk cId="2153404914" sldId="338"/>
            <ac:picMk id="12" creationId="{309BAB80-6B7B-42CD-B618-5A8400593451}"/>
          </ac:picMkLst>
        </pc:picChg>
        <pc:picChg chg="add mod">
          <ac:chgData name="BRYANT MAKE" userId="1bf0b19fd3cee7b2" providerId="LiveId" clId="{876D9CD0-1BCF-415F-B2E9-5409FD878EF6}" dt="2023-10-02T03:25:46.839" v="248" actId="164"/>
          <ac:picMkLst>
            <pc:docMk/>
            <pc:sldMk cId="2153404914" sldId="338"/>
            <ac:picMk id="18" creationId="{3BC38689-2236-418E-99FA-39F8FEE3E690}"/>
          </ac:picMkLst>
        </pc:picChg>
        <pc:cxnChg chg="add mod">
          <ac:chgData name="BRYANT MAKE" userId="1bf0b19fd3cee7b2" providerId="LiveId" clId="{876D9CD0-1BCF-415F-B2E9-5409FD878EF6}" dt="2023-10-02T03:23:08.762" v="159" actId="13822"/>
          <ac:cxnSpMkLst>
            <pc:docMk/>
            <pc:sldMk cId="2153404914" sldId="338"/>
            <ac:cxnSpMk id="5" creationId="{B0561ED4-FEE6-43DE-8848-95D669513672}"/>
          </ac:cxnSpMkLst>
        </pc:cxnChg>
        <pc:cxnChg chg="add mod">
          <ac:chgData name="BRYANT MAKE" userId="1bf0b19fd3cee7b2" providerId="LiveId" clId="{876D9CD0-1BCF-415F-B2E9-5409FD878EF6}" dt="2023-10-02T03:24:40.297" v="208" actId="13822"/>
          <ac:cxnSpMkLst>
            <pc:docMk/>
            <pc:sldMk cId="2153404914" sldId="338"/>
            <ac:cxnSpMk id="15" creationId="{AD92204B-F747-48F9-A499-E446D80DF7B0}"/>
          </ac:cxnSpMkLst>
        </pc:cxnChg>
      </pc:sldChg>
      <pc:sldChg chg="addSp modSp new mod">
        <pc:chgData name="BRYANT MAKE" userId="1bf0b19fd3cee7b2" providerId="LiveId" clId="{876D9CD0-1BCF-415F-B2E9-5409FD878EF6}" dt="2023-10-02T03:32:18.051" v="342" actId="14100"/>
        <pc:sldMkLst>
          <pc:docMk/>
          <pc:sldMk cId="2743685333" sldId="339"/>
        </pc:sldMkLst>
        <pc:spChg chg="add mod">
          <ac:chgData name="BRYANT MAKE" userId="1bf0b19fd3cee7b2" providerId="LiveId" clId="{876D9CD0-1BCF-415F-B2E9-5409FD878EF6}" dt="2023-10-02T03:26:06.750" v="258" actId="20577"/>
          <ac:spMkLst>
            <pc:docMk/>
            <pc:sldMk cId="2743685333" sldId="339"/>
            <ac:spMk id="2" creationId="{418AB6C0-42C9-46CF-A21A-5EED2D86F911}"/>
          </ac:spMkLst>
        </pc:spChg>
        <pc:spChg chg="add mod">
          <ac:chgData name="BRYANT MAKE" userId="1bf0b19fd3cee7b2" providerId="LiveId" clId="{876D9CD0-1BCF-415F-B2E9-5409FD878EF6}" dt="2023-10-02T03:32:18.051" v="342" actId="14100"/>
          <ac:spMkLst>
            <pc:docMk/>
            <pc:sldMk cId="2743685333" sldId="339"/>
            <ac:spMk id="7" creationId="{6B472DB2-37A2-4FB0-9916-44AEE62FA695}"/>
          </ac:spMkLst>
        </pc:spChg>
        <pc:spChg chg="add mod">
          <ac:chgData name="BRYANT MAKE" userId="1bf0b19fd3cee7b2" providerId="LiveId" clId="{876D9CD0-1BCF-415F-B2E9-5409FD878EF6}" dt="2023-10-02T03:32:11.995" v="340" actId="14100"/>
          <ac:spMkLst>
            <pc:docMk/>
            <pc:sldMk cId="2743685333" sldId="339"/>
            <ac:spMk id="8" creationId="{F934F65B-0347-4724-82FD-40746AE61825}"/>
          </ac:spMkLst>
        </pc:spChg>
        <pc:picChg chg="add mod">
          <ac:chgData name="BRYANT MAKE" userId="1bf0b19fd3cee7b2" providerId="LiveId" clId="{876D9CD0-1BCF-415F-B2E9-5409FD878EF6}" dt="2023-10-02T03:26:21.137" v="262" actId="1076"/>
          <ac:picMkLst>
            <pc:docMk/>
            <pc:sldMk cId="2743685333" sldId="339"/>
            <ac:picMk id="4" creationId="{9A950CD9-9373-42EB-A50F-FEC65F5182EB}"/>
          </ac:picMkLst>
        </pc:picChg>
        <pc:cxnChg chg="add mod">
          <ac:chgData name="BRYANT MAKE" userId="1bf0b19fd3cee7b2" providerId="LiveId" clId="{876D9CD0-1BCF-415F-B2E9-5409FD878EF6}" dt="2023-10-02T03:31:00.629" v="264" actId="13822"/>
          <ac:cxnSpMkLst>
            <pc:docMk/>
            <pc:sldMk cId="2743685333" sldId="339"/>
            <ac:cxnSpMk id="6" creationId="{0484805E-CFE7-4C7C-B9E5-AB7A1344113D}"/>
          </ac:cxnSpMkLst>
        </pc:cxnChg>
        <pc:cxnChg chg="add mod">
          <ac:chgData name="BRYANT MAKE" userId="1bf0b19fd3cee7b2" providerId="LiveId" clId="{876D9CD0-1BCF-415F-B2E9-5409FD878EF6}" dt="2023-10-02T03:32:11.995" v="340" actId="14100"/>
          <ac:cxnSpMkLst>
            <pc:docMk/>
            <pc:sldMk cId="2743685333" sldId="339"/>
            <ac:cxnSpMk id="10" creationId="{3F40D9C8-7B86-47E6-8D79-E3FD409BC852}"/>
          </ac:cxnSpMkLst>
        </pc:cxnChg>
      </pc:sldChg>
      <pc:sldChg chg="addSp modSp new mod">
        <pc:chgData name="BRYANT MAKE" userId="1bf0b19fd3cee7b2" providerId="LiveId" clId="{876D9CD0-1BCF-415F-B2E9-5409FD878EF6}" dt="2023-10-03T04:00:42.641" v="456" actId="20577"/>
        <pc:sldMkLst>
          <pc:docMk/>
          <pc:sldMk cId="2733283353" sldId="340"/>
        </pc:sldMkLst>
        <pc:spChg chg="add mod">
          <ac:chgData name="BRYANT MAKE" userId="1bf0b19fd3cee7b2" providerId="LiveId" clId="{876D9CD0-1BCF-415F-B2E9-5409FD878EF6}" dt="2023-10-03T03:59:46.697" v="374" actId="20577"/>
          <ac:spMkLst>
            <pc:docMk/>
            <pc:sldMk cId="2733283353" sldId="340"/>
            <ac:spMk id="2" creationId="{EEF9ABCA-FE0E-4424-94B3-204F9862BB32}"/>
          </ac:spMkLst>
        </pc:spChg>
        <pc:spChg chg="add mod">
          <ac:chgData name="BRYANT MAKE" userId="1bf0b19fd3cee7b2" providerId="LiveId" clId="{876D9CD0-1BCF-415F-B2E9-5409FD878EF6}" dt="2023-10-03T04:00:42.641" v="456" actId="20577"/>
          <ac:spMkLst>
            <pc:docMk/>
            <pc:sldMk cId="2733283353" sldId="340"/>
            <ac:spMk id="5" creationId="{4C9DC57F-C2C4-4B22-8009-905D5E130348}"/>
          </ac:spMkLst>
        </pc:spChg>
        <pc:picChg chg="add mod">
          <ac:chgData name="BRYANT MAKE" userId="1bf0b19fd3cee7b2" providerId="LiveId" clId="{876D9CD0-1BCF-415F-B2E9-5409FD878EF6}" dt="2023-10-03T04:00:02.093" v="378" actId="1076"/>
          <ac:picMkLst>
            <pc:docMk/>
            <pc:sldMk cId="2733283353" sldId="340"/>
            <ac:picMk id="4" creationId="{727389A6-39B5-4641-BD01-490F10365155}"/>
          </ac:picMkLst>
        </pc:picChg>
      </pc:sldChg>
      <pc:sldChg chg="addSp modSp new mod">
        <pc:chgData name="BRYANT MAKE" userId="1bf0b19fd3cee7b2" providerId="LiveId" clId="{876D9CD0-1BCF-415F-B2E9-5409FD878EF6}" dt="2023-10-03T04:01:11.777" v="468" actId="1076"/>
        <pc:sldMkLst>
          <pc:docMk/>
          <pc:sldMk cId="1307836452" sldId="341"/>
        </pc:sldMkLst>
        <pc:spChg chg="add mod">
          <ac:chgData name="BRYANT MAKE" userId="1bf0b19fd3cee7b2" providerId="LiveId" clId="{876D9CD0-1BCF-415F-B2E9-5409FD878EF6}" dt="2023-10-03T04:00:59.963" v="463" actId="20577"/>
          <ac:spMkLst>
            <pc:docMk/>
            <pc:sldMk cId="1307836452" sldId="341"/>
            <ac:spMk id="2" creationId="{CD03547B-DFFD-4F2D-A34B-EAAC5D7DF1F2}"/>
          </ac:spMkLst>
        </pc:spChg>
        <pc:picChg chg="add mod">
          <ac:chgData name="BRYANT MAKE" userId="1bf0b19fd3cee7b2" providerId="LiveId" clId="{876D9CD0-1BCF-415F-B2E9-5409FD878EF6}" dt="2023-10-03T04:01:11.777" v="468" actId="1076"/>
          <ac:picMkLst>
            <pc:docMk/>
            <pc:sldMk cId="1307836452" sldId="341"/>
            <ac:picMk id="3" creationId="{E457AF0E-6B93-4DFF-AD57-1EC6AFFB8C6A}"/>
          </ac:picMkLst>
        </pc:picChg>
      </pc:sldChg>
      <pc:sldChg chg="addSp modSp new mod">
        <pc:chgData name="BRYANT MAKE" userId="1bf0b19fd3cee7b2" providerId="LiveId" clId="{876D9CD0-1BCF-415F-B2E9-5409FD878EF6}" dt="2023-10-03T04:03:56.425" v="636" actId="20577"/>
        <pc:sldMkLst>
          <pc:docMk/>
          <pc:sldMk cId="1249791051" sldId="342"/>
        </pc:sldMkLst>
        <pc:spChg chg="add mod">
          <ac:chgData name="BRYANT MAKE" userId="1bf0b19fd3cee7b2" providerId="LiveId" clId="{876D9CD0-1BCF-415F-B2E9-5409FD878EF6}" dt="2023-10-03T04:01:25.762" v="475" actId="20577"/>
          <ac:spMkLst>
            <pc:docMk/>
            <pc:sldMk cId="1249791051" sldId="342"/>
            <ac:spMk id="2" creationId="{BE6D596D-3C8C-44AC-9CEB-939ED5492B6A}"/>
          </ac:spMkLst>
        </pc:spChg>
        <pc:spChg chg="add mod">
          <ac:chgData name="BRYANT MAKE" userId="1bf0b19fd3cee7b2" providerId="LiveId" clId="{876D9CD0-1BCF-415F-B2E9-5409FD878EF6}" dt="2023-10-03T04:03:03.966" v="583" actId="20577"/>
          <ac:spMkLst>
            <pc:docMk/>
            <pc:sldMk cId="1249791051" sldId="342"/>
            <ac:spMk id="8" creationId="{72AF2DB1-9A43-428C-880D-8A213AB38A26}"/>
          </ac:spMkLst>
        </pc:spChg>
        <pc:spChg chg="add mod">
          <ac:chgData name="BRYANT MAKE" userId="1bf0b19fd3cee7b2" providerId="LiveId" clId="{876D9CD0-1BCF-415F-B2E9-5409FD878EF6}" dt="2023-10-03T04:03:30.956" v="622" actId="1076"/>
          <ac:spMkLst>
            <pc:docMk/>
            <pc:sldMk cId="1249791051" sldId="342"/>
            <ac:spMk id="11" creationId="{404943CF-D8CD-4CFD-BB2A-F9DEFB871CB7}"/>
          </ac:spMkLst>
        </pc:spChg>
        <pc:spChg chg="add mod">
          <ac:chgData name="BRYANT MAKE" userId="1bf0b19fd3cee7b2" providerId="LiveId" clId="{876D9CD0-1BCF-415F-B2E9-5409FD878EF6}" dt="2023-10-03T04:03:56.425" v="636" actId="20577"/>
          <ac:spMkLst>
            <pc:docMk/>
            <pc:sldMk cId="1249791051" sldId="342"/>
            <ac:spMk id="17" creationId="{C06314AE-049A-41C1-A0E7-284EC43BDEAA}"/>
          </ac:spMkLst>
        </pc:spChg>
        <pc:picChg chg="add mod">
          <ac:chgData name="BRYANT MAKE" userId="1bf0b19fd3cee7b2" providerId="LiveId" clId="{876D9CD0-1BCF-415F-B2E9-5409FD878EF6}" dt="2023-10-03T04:02:23.391" v="556" actId="1076"/>
          <ac:picMkLst>
            <pc:docMk/>
            <pc:sldMk cId="1249791051" sldId="342"/>
            <ac:picMk id="4" creationId="{8954B291-9CC6-445F-8871-739BDD221C70}"/>
          </ac:picMkLst>
        </pc:picChg>
        <pc:cxnChg chg="add mod">
          <ac:chgData name="BRYANT MAKE" userId="1bf0b19fd3cee7b2" providerId="LiveId" clId="{876D9CD0-1BCF-415F-B2E9-5409FD878EF6}" dt="2023-10-03T04:02:23.391" v="556" actId="1076"/>
          <ac:cxnSpMkLst>
            <pc:docMk/>
            <pc:sldMk cId="1249791051" sldId="342"/>
            <ac:cxnSpMk id="6" creationId="{55841875-3EB8-4817-84E2-220F86881782}"/>
          </ac:cxnSpMkLst>
        </pc:cxnChg>
        <pc:cxnChg chg="add mod">
          <ac:chgData name="BRYANT MAKE" userId="1bf0b19fd3cee7b2" providerId="LiveId" clId="{876D9CD0-1BCF-415F-B2E9-5409FD878EF6}" dt="2023-10-03T04:02:28.289" v="558" actId="13822"/>
          <ac:cxnSpMkLst>
            <pc:docMk/>
            <pc:sldMk cId="1249791051" sldId="342"/>
            <ac:cxnSpMk id="10" creationId="{5D25075C-FA01-4763-A491-BEBA175B3AF2}"/>
          </ac:cxnSpMkLst>
        </pc:cxnChg>
        <pc:cxnChg chg="add mod">
          <ac:chgData name="BRYANT MAKE" userId="1bf0b19fd3cee7b2" providerId="LiveId" clId="{876D9CD0-1BCF-415F-B2E9-5409FD878EF6}" dt="2023-10-03T04:03:46.422" v="627" actId="13822"/>
          <ac:cxnSpMkLst>
            <pc:docMk/>
            <pc:sldMk cId="1249791051" sldId="342"/>
            <ac:cxnSpMk id="13" creationId="{C6670860-A2CE-49EB-8B79-4EE4D4CD887A}"/>
          </ac:cxnSpMkLst>
        </pc:cxnChg>
      </pc:sldChg>
      <pc:sldChg chg="addSp modSp new mod">
        <pc:chgData name="BRYANT MAKE" userId="1bf0b19fd3cee7b2" providerId="LiveId" clId="{876D9CD0-1BCF-415F-B2E9-5409FD878EF6}" dt="2023-10-03T04:04:41.276" v="647" actId="1076"/>
        <pc:sldMkLst>
          <pc:docMk/>
          <pc:sldMk cId="3309523520" sldId="343"/>
        </pc:sldMkLst>
        <pc:spChg chg="add mod">
          <ac:chgData name="BRYANT MAKE" userId="1bf0b19fd3cee7b2" providerId="LiveId" clId="{876D9CD0-1BCF-415F-B2E9-5409FD878EF6}" dt="2023-10-03T04:04:30.199" v="643" actId="20577"/>
          <ac:spMkLst>
            <pc:docMk/>
            <pc:sldMk cId="3309523520" sldId="343"/>
            <ac:spMk id="2" creationId="{CD833642-9952-4E12-8F2B-C26ED6ECDC12}"/>
          </ac:spMkLst>
        </pc:spChg>
        <pc:picChg chg="add mod">
          <ac:chgData name="BRYANT MAKE" userId="1bf0b19fd3cee7b2" providerId="LiveId" clId="{876D9CD0-1BCF-415F-B2E9-5409FD878EF6}" dt="2023-10-03T04:04:41.276" v="647" actId="1076"/>
          <ac:picMkLst>
            <pc:docMk/>
            <pc:sldMk cId="3309523520" sldId="343"/>
            <ac:picMk id="4" creationId="{835A3385-3A65-4303-B197-EA969FD00DB9}"/>
          </ac:picMkLst>
        </pc:picChg>
      </pc:sldChg>
      <pc:sldChg chg="addSp delSp modSp new mod">
        <pc:chgData name="BRYANT MAKE" userId="1bf0b19fd3cee7b2" providerId="LiveId" clId="{876D9CD0-1BCF-415F-B2E9-5409FD878EF6}" dt="2023-10-04T04:18:25.686" v="1042" actId="20577"/>
        <pc:sldMkLst>
          <pc:docMk/>
          <pc:sldMk cId="1490682953" sldId="344"/>
        </pc:sldMkLst>
        <pc:spChg chg="add mod">
          <ac:chgData name="BRYANT MAKE" userId="1bf0b19fd3cee7b2" providerId="LiveId" clId="{876D9CD0-1BCF-415F-B2E9-5409FD878EF6}" dt="2023-10-04T04:12:06.836" v="677" actId="20577"/>
          <ac:spMkLst>
            <pc:docMk/>
            <pc:sldMk cId="1490682953" sldId="344"/>
            <ac:spMk id="2" creationId="{26794C99-26B0-485F-A524-44A071EF1B79}"/>
          </ac:spMkLst>
        </pc:spChg>
        <pc:spChg chg="add mod">
          <ac:chgData name="BRYANT MAKE" userId="1bf0b19fd3cee7b2" providerId="LiveId" clId="{876D9CD0-1BCF-415F-B2E9-5409FD878EF6}" dt="2023-10-04T04:18:25.686" v="1042" actId="20577"/>
          <ac:spMkLst>
            <pc:docMk/>
            <pc:sldMk cId="1490682953" sldId="344"/>
            <ac:spMk id="7" creationId="{D18C0A47-9812-4551-8994-A0D3E744E86F}"/>
          </ac:spMkLst>
        </pc:spChg>
        <pc:picChg chg="add del mod">
          <ac:chgData name="BRYANT MAKE" userId="1bf0b19fd3cee7b2" providerId="LiveId" clId="{876D9CD0-1BCF-415F-B2E9-5409FD878EF6}" dt="2023-10-04T04:12:59.156" v="681" actId="22"/>
          <ac:picMkLst>
            <pc:docMk/>
            <pc:sldMk cId="1490682953" sldId="344"/>
            <ac:picMk id="4" creationId="{5566BF5C-6B73-458B-880D-DAE2EFA71F0E}"/>
          </ac:picMkLst>
        </pc:picChg>
        <pc:picChg chg="add mod">
          <ac:chgData name="BRYANT MAKE" userId="1bf0b19fd3cee7b2" providerId="LiveId" clId="{876D9CD0-1BCF-415F-B2E9-5409FD878EF6}" dt="2023-10-04T04:13:06.839" v="683" actId="1076"/>
          <ac:picMkLst>
            <pc:docMk/>
            <pc:sldMk cId="1490682953" sldId="344"/>
            <ac:picMk id="6" creationId="{62E4D625-25F8-48CD-A416-E6A976CA77FD}"/>
          </ac:picMkLst>
        </pc:picChg>
      </pc:sldChg>
      <pc:sldChg chg="addSp modSp new mod">
        <pc:chgData name="BRYANT MAKE" userId="1bf0b19fd3cee7b2" providerId="LiveId" clId="{876D9CD0-1BCF-415F-B2E9-5409FD878EF6}" dt="2023-10-04T04:18:32.825" v="1048" actId="20577"/>
        <pc:sldMkLst>
          <pc:docMk/>
          <pc:sldMk cId="1441050576" sldId="345"/>
        </pc:sldMkLst>
        <pc:spChg chg="add mod">
          <ac:chgData name="BRYANT MAKE" userId="1bf0b19fd3cee7b2" providerId="LiveId" clId="{876D9CD0-1BCF-415F-B2E9-5409FD878EF6}" dt="2023-10-04T04:18:32.825" v="1048" actId="20577"/>
          <ac:spMkLst>
            <pc:docMk/>
            <pc:sldMk cId="1441050576" sldId="345"/>
            <ac:spMk id="2" creationId="{86FD1CC6-0F70-4F15-9256-382E48BE88F8}"/>
          </ac:spMkLst>
        </pc:spChg>
        <pc:spChg chg="add mod">
          <ac:chgData name="BRYANT MAKE" userId="1bf0b19fd3cee7b2" providerId="LiveId" clId="{876D9CD0-1BCF-415F-B2E9-5409FD878EF6}" dt="2023-10-04T04:16:01.918" v="943" actId="1076"/>
          <ac:spMkLst>
            <pc:docMk/>
            <pc:sldMk cId="1441050576" sldId="345"/>
            <ac:spMk id="7" creationId="{3E04AAC3-24F0-4266-A029-6156C5C8C79B}"/>
          </ac:spMkLst>
        </pc:spChg>
        <pc:picChg chg="add mod">
          <ac:chgData name="BRYANT MAKE" userId="1bf0b19fd3cee7b2" providerId="LiveId" clId="{876D9CD0-1BCF-415F-B2E9-5409FD878EF6}" dt="2023-10-04T04:16:01.918" v="943" actId="1076"/>
          <ac:picMkLst>
            <pc:docMk/>
            <pc:sldMk cId="1441050576" sldId="345"/>
            <ac:picMk id="4" creationId="{1A95E726-492A-4BAC-B1A3-5E6C711D295B}"/>
          </ac:picMkLst>
        </pc:picChg>
        <pc:cxnChg chg="add mod">
          <ac:chgData name="BRYANT MAKE" userId="1bf0b19fd3cee7b2" providerId="LiveId" clId="{876D9CD0-1BCF-415F-B2E9-5409FD878EF6}" dt="2023-10-04T04:16:01.918" v="943" actId="1076"/>
          <ac:cxnSpMkLst>
            <pc:docMk/>
            <pc:sldMk cId="1441050576" sldId="345"/>
            <ac:cxnSpMk id="6" creationId="{A6F36D83-8FAD-4339-A8FE-5FC451F180AC}"/>
          </ac:cxnSpMkLst>
        </pc:cxnChg>
      </pc:sldChg>
      <pc:sldChg chg="addSp modSp new mod">
        <pc:chgData name="BRYANT MAKE" userId="1bf0b19fd3cee7b2" providerId="LiveId" clId="{876D9CD0-1BCF-415F-B2E9-5409FD878EF6}" dt="2023-10-04T04:17:41.803" v="1021" actId="20577"/>
        <pc:sldMkLst>
          <pc:docMk/>
          <pc:sldMk cId="4019839645" sldId="346"/>
        </pc:sldMkLst>
        <pc:spChg chg="add mod">
          <ac:chgData name="BRYANT MAKE" userId="1bf0b19fd3cee7b2" providerId="LiveId" clId="{876D9CD0-1BCF-415F-B2E9-5409FD878EF6}" dt="2023-10-04T04:16:18.579" v="950" actId="20577"/>
          <ac:spMkLst>
            <pc:docMk/>
            <pc:sldMk cId="4019839645" sldId="346"/>
            <ac:spMk id="2" creationId="{D705DC0E-7A62-402F-9623-EB1982FD8991}"/>
          </ac:spMkLst>
        </pc:spChg>
        <pc:spChg chg="add mod">
          <ac:chgData name="BRYANT MAKE" userId="1bf0b19fd3cee7b2" providerId="LiveId" clId="{876D9CD0-1BCF-415F-B2E9-5409FD878EF6}" dt="2023-10-04T04:17:41.803" v="1021" actId="20577"/>
          <ac:spMkLst>
            <pc:docMk/>
            <pc:sldMk cId="4019839645" sldId="346"/>
            <ac:spMk id="7" creationId="{153E3CF2-B381-4681-8A66-077B2FAE4814}"/>
          </ac:spMkLst>
        </pc:spChg>
        <pc:picChg chg="add mod">
          <ac:chgData name="BRYANT MAKE" userId="1bf0b19fd3cee7b2" providerId="LiveId" clId="{876D9CD0-1BCF-415F-B2E9-5409FD878EF6}" dt="2023-10-04T04:16:39.044" v="954" actId="1076"/>
          <ac:picMkLst>
            <pc:docMk/>
            <pc:sldMk cId="4019839645" sldId="346"/>
            <ac:picMk id="4" creationId="{6ACBDDC1-4359-41B1-BDE4-25A593E213D8}"/>
          </ac:picMkLst>
        </pc:picChg>
        <pc:picChg chg="add mod">
          <ac:chgData name="BRYANT MAKE" userId="1bf0b19fd3cee7b2" providerId="LiveId" clId="{876D9CD0-1BCF-415F-B2E9-5409FD878EF6}" dt="2023-10-04T04:16:48.644" v="958" actId="1076"/>
          <ac:picMkLst>
            <pc:docMk/>
            <pc:sldMk cId="4019839645" sldId="346"/>
            <ac:picMk id="6" creationId="{142103D8-9E24-40A6-A9E3-62CE01C26DFE}"/>
          </ac:picMkLst>
        </pc:picChg>
      </pc:sldChg>
      <pc:sldChg chg="addSp modSp new mod">
        <pc:chgData name="BRYANT MAKE" userId="1bf0b19fd3cee7b2" providerId="LiveId" clId="{876D9CD0-1BCF-415F-B2E9-5409FD878EF6}" dt="2023-10-04T04:18:54.835" v="1053" actId="14100"/>
        <pc:sldMkLst>
          <pc:docMk/>
          <pc:sldMk cId="2039072463" sldId="347"/>
        </pc:sldMkLst>
        <pc:spChg chg="add mod">
          <ac:chgData name="BRYANT MAKE" userId="1bf0b19fd3cee7b2" providerId="LiveId" clId="{876D9CD0-1BCF-415F-B2E9-5409FD878EF6}" dt="2023-10-04T04:18:11.555" v="1032" actId="20577"/>
          <ac:spMkLst>
            <pc:docMk/>
            <pc:sldMk cId="2039072463" sldId="347"/>
            <ac:spMk id="2" creationId="{019B6F07-31E6-44EC-852B-DC2D1551A192}"/>
          </ac:spMkLst>
        </pc:spChg>
        <pc:picChg chg="add mod">
          <ac:chgData name="BRYANT MAKE" userId="1bf0b19fd3cee7b2" providerId="LiveId" clId="{876D9CD0-1BCF-415F-B2E9-5409FD878EF6}" dt="2023-10-04T04:18:45.385" v="1050" actId="1076"/>
          <ac:picMkLst>
            <pc:docMk/>
            <pc:sldMk cId="2039072463" sldId="347"/>
            <ac:picMk id="4" creationId="{3E35C082-3688-422D-B6C8-C1C3FB7915D8}"/>
          </ac:picMkLst>
        </pc:picChg>
        <pc:picChg chg="add mod">
          <ac:chgData name="BRYANT MAKE" userId="1bf0b19fd3cee7b2" providerId="LiveId" clId="{876D9CD0-1BCF-415F-B2E9-5409FD878EF6}" dt="2023-10-04T04:18:54.835" v="1053" actId="14100"/>
          <ac:picMkLst>
            <pc:docMk/>
            <pc:sldMk cId="2039072463" sldId="347"/>
            <ac:picMk id="6" creationId="{A7609899-1E22-4CDF-A56E-43E4A714324E}"/>
          </ac:picMkLst>
        </pc:picChg>
      </pc:sldChg>
      <pc:sldChg chg="addSp modSp new mod">
        <pc:chgData name="BRYANT MAKE" userId="1bf0b19fd3cee7b2" providerId="LiveId" clId="{876D9CD0-1BCF-415F-B2E9-5409FD878EF6}" dt="2023-10-04T04:19:49.860" v="1068" actId="1076"/>
        <pc:sldMkLst>
          <pc:docMk/>
          <pc:sldMk cId="1271296299" sldId="348"/>
        </pc:sldMkLst>
        <pc:spChg chg="add mod">
          <ac:chgData name="BRYANT MAKE" userId="1bf0b19fd3cee7b2" providerId="LiveId" clId="{876D9CD0-1BCF-415F-B2E9-5409FD878EF6}" dt="2023-10-04T04:19:09.255" v="1058"/>
          <ac:spMkLst>
            <pc:docMk/>
            <pc:sldMk cId="1271296299" sldId="348"/>
            <ac:spMk id="2" creationId="{50BA294C-9217-48A5-B493-7114B3D668C5}"/>
          </ac:spMkLst>
        </pc:spChg>
        <pc:picChg chg="add mod">
          <ac:chgData name="BRYANT MAKE" userId="1bf0b19fd3cee7b2" providerId="LiveId" clId="{876D9CD0-1BCF-415F-B2E9-5409FD878EF6}" dt="2023-10-04T04:19:49.860" v="1068" actId="1076"/>
          <ac:picMkLst>
            <pc:docMk/>
            <pc:sldMk cId="1271296299" sldId="348"/>
            <ac:picMk id="4" creationId="{A5DBFE45-A950-48F4-8985-B0E50DA52593}"/>
          </ac:picMkLst>
        </pc:picChg>
        <pc:picChg chg="add mod">
          <ac:chgData name="BRYANT MAKE" userId="1bf0b19fd3cee7b2" providerId="LiveId" clId="{876D9CD0-1BCF-415F-B2E9-5409FD878EF6}" dt="2023-10-04T04:19:48.395" v="1067" actId="1076"/>
          <ac:picMkLst>
            <pc:docMk/>
            <pc:sldMk cId="1271296299" sldId="348"/>
            <ac:picMk id="6" creationId="{E433C2B2-6007-46E1-BFBA-60F1574AF422}"/>
          </ac:picMkLst>
        </pc:picChg>
      </pc:sldChg>
      <pc:sldChg chg="addSp modSp new mod">
        <pc:chgData name="BRYANT MAKE" userId="1bf0b19fd3cee7b2" providerId="LiveId" clId="{876D9CD0-1BCF-415F-B2E9-5409FD878EF6}" dt="2023-10-05T07:46:39.331" v="1153" actId="20577"/>
        <pc:sldMkLst>
          <pc:docMk/>
          <pc:sldMk cId="834211413" sldId="349"/>
        </pc:sldMkLst>
        <pc:spChg chg="add mod">
          <ac:chgData name="BRYANT MAKE" userId="1bf0b19fd3cee7b2" providerId="LiveId" clId="{876D9CD0-1BCF-415F-B2E9-5409FD878EF6}" dt="2023-10-05T07:45:55.031" v="1094" actId="20577"/>
          <ac:spMkLst>
            <pc:docMk/>
            <pc:sldMk cId="834211413" sldId="349"/>
            <ac:spMk id="2" creationId="{3A3D8399-2027-47C5-A2E9-0A7488BD8F65}"/>
          </ac:spMkLst>
        </pc:spChg>
        <pc:spChg chg="add mod">
          <ac:chgData name="BRYANT MAKE" userId="1bf0b19fd3cee7b2" providerId="LiveId" clId="{876D9CD0-1BCF-415F-B2E9-5409FD878EF6}" dt="2023-10-05T07:46:39.331" v="1153" actId="20577"/>
          <ac:spMkLst>
            <pc:docMk/>
            <pc:sldMk cId="834211413" sldId="349"/>
            <ac:spMk id="5" creationId="{C6838106-B593-401B-BB0E-81F96CC7C85C}"/>
          </ac:spMkLst>
        </pc:spChg>
        <pc:picChg chg="add mod">
          <ac:chgData name="BRYANT MAKE" userId="1bf0b19fd3cee7b2" providerId="LiveId" clId="{876D9CD0-1BCF-415F-B2E9-5409FD878EF6}" dt="2023-10-05T07:46:05.822" v="1096" actId="1076"/>
          <ac:picMkLst>
            <pc:docMk/>
            <pc:sldMk cId="834211413" sldId="349"/>
            <ac:picMk id="4" creationId="{403D48CA-8210-4533-BE93-36750F7AD1B1}"/>
          </ac:picMkLst>
        </pc:picChg>
      </pc:sldChg>
      <pc:sldChg chg="addSp delSp modSp new mod">
        <pc:chgData name="BRYANT MAKE" userId="1bf0b19fd3cee7b2" providerId="LiveId" clId="{876D9CD0-1BCF-415F-B2E9-5409FD878EF6}" dt="2023-10-05T07:52:15.586" v="1301" actId="1076"/>
        <pc:sldMkLst>
          <pc:docMk/>
          <pc:sldMk cId="2928157803" sldId="350"/>
        </pc:sldMkLst>
        <pc:spChg chg="add del mod">
          <ac:chgData name="BRYANT MAKE" userId="1bf0b19fd3cee7b2" providerId="LiveId" clId="{876D9CD0-1BCF-415F-B2E9-5409FD878EF6}" dt="2023-10-05T07:46:48.779" v="1156"/>
          <ac:spMkLst>
            <pc:docMk/>
            <pc:sldMk cId="2928157803" sldId="350"/>
            <ac:spMk id="2" creationId="{BF288098-BA64-469A-82C9-687937B51C44}"/>
          </ac:spMkLst>
        </pc:spChg>
        <pc:spChg chg="add mod">
          <ac:chgData name="BRYANT MAKE" userId="1bf0b19fd3cee7b2" providerId="LiveId" clId="{876D9CD0-1BCF-415F-B2E9-5409FD878EF6}" dt="2023-10-05T07:46:52.088" v="1163" actId="20577"/>
          <ac:spMkLst>
            <pc:docMk/>
            <pc:sldMk cId="2928157803" sldId="350"/>
            <ac:spMk id="3" creationId="{19A6B1FF-F855-45E0-8A9E-B7B32EBB272A}"/>
          </ac:spMkLst>
        </pc:spChg>
        <pc:spChg chg="add">
          <ac:chgData name="BRYANT MAKE" userId="1bf0b19fd3cee7b2" providerId="LiveId" clId="{876D9CD0-1BCF-415F-B2E9-5409FD878EF6}" dt="2023-10-05T07:48:25.706" v="1186" actId="11529"/>
          <ac:spMkLst>
            <pc:docMk/>
            <pc:sldMk cId="2928157803" sldId="350"/>
            <ac:spMk id="13" creationId="{603AEE8E-EA15-41D3-AB34-8E62AC1E652F}"/>
          </ac:spMkLst>
        </pc:spChg>
        <pc:spChg chg="add mod">
          <ac:chgData name="BRYANT MAKE" userId="1bf0b19fd3cee7b2" providerId="LiveId" clId="{876D9CD0-1BCF-415F-B2E9-5409FD878EF6}" dt="2023-10-05T07:52:15.586" v="1301" actId="1076"/>
          <ac:spMkLst>
            <pc:docMk/>
            <pc:sldMk cId="2928157803" sldId="350"/>
            <ac:spMk id="18" creationId="{1F1891E2-CD1F-4D69-A8D2-44B1275F2ABE}"/>
          </ac:spMkLst>
        </pc:spChg>
        <pc:spChg chg="add mod">
          <ac:chgData name="BRYANT MAKE" userId="1bf0b19fd3cee7b2" providerId="LiveId" clId="{876D9CD0-1BCF-415F-B2E9-5409FD878EF6}" dt="2023-10-05T07:49:34.747" v="1239" actId="20577"/>
          <ac:spMkLst>
            <pc:docMk/>
            <pc:sldMk cId="2928157803" sldId="350"/>
            <ac:spMk id="19" creationId="{643162C4-A427-42A5-ACFB-442C8DF7C368}"/>
          </ac:spMkLst>
        </pc:spChg>
        <pc:spChg chg="add mod">
          <ac:chgData name="BRYANT MAKE" userId="1bf0b19fd3cee7b2" providerId="LiveId" clId="{876D9CD0-1BCF-415F-B2E9-5409FD878EF6}" dt="2023-10-05T07:50:32.589" v="1283" actId="14100"/>
          <ac:spMkLst>
            <pc:docMk/>
            <pc:sldMk cId="2928157803" sldId="350"/>
            <ac:spMk id="20" creationId="{0FD45B32-883B-4D23-8F74-FAB96A8E7F25}"/>
          </ac:spMkLst>
        </pc:spChg>
        <pc:spChg chg="add mod">
          <ac:chgData name="BRYANT MAKE" userId="1bf0b19fd3cee7b2" providerId="LiveId" clId="{876D9CD0-1BCF-415F-B2E9-5409FD878EF6}" dt="2023-10-05T07:51:38.983" v="1300" actId="20577"/>
          <ac:spMkLst>
            <pc:docMk/>
            <pc:sldMk cId="2928157803" sldId="350"/>
            <ac:spMk id="24" creationId="{80AFBE8B-1FEE-46EE-AD2E-EFE5762FF328}"/>
          </ac:spMkLst>
        </pc:spChg>
        <pc:picChg chg="add mod">
          <ac:chgData name="BRYANT MAKE" userId="1bf0b19fd3cee7b2" providerId="LiveId" clId="{876D9CD0-1BCF-415F-B2E9-5409FD878EF6}" dt="2023-10-05T07:48:28.744" v="1188" actId="1076"/>
          <ac:picMkLst>
            <pc:docMk/>
            <pc:sldMk cId="2928157803" sldId="350"/>
            <ac:picMk id="5" creationId="{B63624D4-31F3-4CCC-8195-E12F28DA07D0}"/>
          </ac:picMkLst>
        </pc:picChg>
        <pc:picChg chg="add del mod">
          <ac:chgData name="BRYANT MAKE" userId="1bf0b19fd3cee7b2" providerId="LiveId" clId="{876D9CD0-1BCF-415F-B2E9-5409FD878EF6}" dt="2023-10-05T07:47:21.142" v="1172" actId="478"/>
          <ac:picMkLst>
            <pc:docMk/>
            <pc:sldMk cId="2928157803" sldId="350"/>
            <ac:picMk id="6" creationId="{604253FC-5778-48E5-BB2E-49D617955EF9}"/>
          </ac:picMkLst>
        </pc:picChg>
        <pc:picChg chg="add del mod">
          <ac:chgData name="BRYANT MAKE" userId="1bf0b19fd3cee7b2" providerId="LiveId" clId="{876D9CD0-1BCF-415F-B2E9-5409FD878EF6}" dt="2023-10-05T07:47:44.418" v="1178" actId="22"/>
          <ac:picMkLst>
            <pc:docMk/>
            <pc:sldMk cId="2928157803" sldId="350"/>
            <ac:picMk id="8" creationId="{C9F3C331-7EE1-448C-A4E7-7CC7C982D8D5}"/>
          </ac:picMkLst>
        </pc:picChg>
        <pc:picChg chg="add del mod">
          <ac:chgData name="BRYANT MAKE" userId="1bf0b19fd3cee7b2" providerId="LiveId" clId="{876D9CD0-1BCF-415F-B2E9-5409FD878EF6}" dt="2023-10-05T07:48:09.023" v="1182" actId="22"/>
          <ac:picMkLst>
            <pc:docMk/>
            <pc:sldMk cId="2928157803" sldId="350"/>
            <ac:picMk id="10" creationId="{5C8EA18E-E1E9-4999-9E88-66138F7329BC}"/>
          </ac:picMkLst>
        </pc:picChg>
        <pc:picChg chg="add mod">
          <ac:chgData name="BRYANT MAKE" userId="1bf0b19fd3cee7b2" providerId="LiveId" clId="{876D9CD0-1BCF-415F-B2E9-5409FD878EF6}" dt="2023-10-05T07:48:27.432" v="1187" actId="1076"/>
          <ac:picMkLst>
            <pc:docMk/>
            <pc:sldMk cId="2928157803" sldId="350"/>
            <ac:picMk id="12" creationId="{C566BA62-8351-4235-BC29-CFA88C8ADC0C}"/>
          </ac:picMkLst>
        </pc:picChg>
        <pc:cxnChg chg="add mod">
          <ac:chgData name="BRYANT MAKE" userId="1bf0b19fd3cee7b2" providerId="LiveId" clId="{876D9CD0-1BCF-415F-B2E9-5409FD878EF6}" dt="2023-10-05T07:48:54.284" v="1190" actId="13822"/>
          <ac:cxnSpMkLst>
            <pc:docMk/>
            <pc:sldMk cId="2928157803" sldId="350"/>
            <ac:cxnSpMk id="15" creationId="{ADC08288-206D-4DFD-AAAE-3B470DEC3C00}"/>
          </ac:cxnSpMkLst>
        </pc:cxnChg>
        <pc:cxnChg chg="add mod">
          <ac:chgData name="BRYANT MAKE" userId="1bf0b19fd3cee7b2" providerId="LiveId" clId="{876D9CD0-1BCF-415F-B2E9-5409FD878EF6}" dt="2023-10-05T07:49:01.092" v="1192" actId="13822"/>
          <ac:cxnSpMkLst>
            <pc:docMk/>
            <pc:sldMk cId="2928157803" sldId="350"/>
            <ac:cxnSpMk id="17" creationId="{2447C650-E33D-4EB8-9B55-16BB1446C1B9}"/>
          </ac:cxnSpMkLst>
        </pc:cxnChg>
        <pc:cxnChg chg="add mod">
          <ac:chgData name="BRYANT MAKE" userId="1bf0b19fd3cee7b2" providerId="LiveId" clId="{876D9CD0-1BCF-415F-B2E9-5409FD878EF6}" dt="2023-10-05T07:51:29.181" v="1286" actId="14100"/>
          <ac:cxnSpMkLst>
            <pc:docMk/>
            <pc:sldMk cId="2928157803" sldId="350"/>
            <ac:cxnSpMk id="22" creationId="{6BB1C447-A841-422A-98B3-32DD08A3F3E3}"/>
          </ac:cxnSpMkLst>
        </pc:cxnChg>
      </pc:sldChg>
      <pc:sldChg chg="addSp modSp new mod">
        <pc:chgData name="BRYANT MAKE" userId="1bf0b19fd3cee7b2" providerId="LiveId" clId="{876D9CD0-1BCF-415F-B2E9-5409FD878EF6}" dt="2023-10-05T07:55:57.924" v="1386" actId="20577"/>
        <pc:sldMkLst>
          <pc:docMk/>
          <pc:sldMk cId="542295898" sldId="351"/>
        </pc:sldMkLst>
        <pc:spChg chg="add mod">
          <ac:chgData name="BRYANT MAKE" userId="1bf0b19fd3cee7b2" providerId="LiveId" clId="{876D9CD0-1BCF-415F-B2E9-5409FD878EF6}" dt="2023-10-05T07:52:25.447" v="1316" actId="20577"/>
          <ac:spMkLst>
            <pc:docMk/>
            <pc:sldMk cId="542295898" sldId="351"/>
            <ac:spMk id="2" creationId="{808AF6AF-AAD7-4C0B-BEF6-D26ACB97AD0D}"/>
          </ac:spMkLst>
        </pc:spChg>
        <pc:spChg chg="add mod">
          <ac:chgData name="BRYANT MAKE" userId="1bf0b19fd3cee7b2" providerId="LiveId" clId="{876D9CD0-1BCF-415F-B2E9-5409FD878EF6}" dt="2023-10-05T07:55:57.924" v="1386" actId="20577"/>
          <ac:spMkLst>
            <pc:docMk/>
            <pc:sldMk cId="542295898" sldId="351"/>
            <ac:spMk id="8" creationId="{93DE8D1A-C3B3-4B36-8419-EC4F7F810592}"/>
          </ac:spMkLst>
        </pc:spChg>
        <pc:picChg chg="add mod">
          <ac:chgData name="BRYANT MAKE" userId="1bf0b19fd3cee7b2" providerId="LiveId" clId="{876D9CD0-1BCF-415F-B2E9-5409FD878EF6}" dt="2023-10-05T07:54:15.026" v="1322" actId="14100"/>
          <ac:picMkLst>
            <pc:docMk/>
            <pc:sldMk cId="542295898" sldId="351"/>
            <ac:picMk id="3" creationId="{70322286-9A6D-4E57-828D-184FB681A4A0}"/>
          </ac:picMkLst>
        </pc:picChg>
        <pc:picChg chg="add mod">
          <ac:chgData name="BRYANT MAKE" userId="1bf0b19fd3cee7b2" providerId="LiveId" clId="{876D9CD0-1BCF-415F-B2E9-5409FD878EF6}" dt="2023-10-05T07:54:23.365" v="1326" actId="1076"/>
          <ac:picMkLst>
            <pc:docMk/>
            <pc:sldMk cId="542295898" sldId="351"/>
            <ac:picMk id="5" creationId="{FDE53BEC-6A73-4CD0-9E3F-8785E1D4A592}"/>
          </ac:picMkLst>
        </pc:picChg>
        <pc:cxnChg chg="add mod">
          <ac:chgData name="BRYANT MAKE" userId="1bf0b19fd3cee7b2" providerId="LiveId" clId="{876D9CD0-1BCF-415F-B2E9-5409FD878EF6}" dt="2023-10-05T07:55:33.498" v="1376" actId="14100"/>
          <ac:cxnSpMkLst>
            <pc:docMk/>
            <pc:sldMk cId="542295898" sldId="351"/>
            <ac:cxnSpMk id="7" creationId="{16A1E228-B93D-45D2-9023-717891496B0F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10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50.png>
</file>

<file path=ppt/media/image76.png>
</file>

<file path=ppt/media/image77.png>
</file>

<file path=ppt/media/image78.png>
</file>

<file path=ppt/media/image79.png>
</file>

<file path=ppt/media/image790.png>
</file>

<file path=ppt/media/image8.png>
</file>

<file path=ppt/media/image80.png>
</file>

<file path=ppt/media/image81.png>
</file>

<file path=ppt/media/image810.png>
</file>

<file path=ppt/media/image82.png>
</file>

<file path=ppt/media/image820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63BB4-35C8-4094-9B74-999D7E14CFCE}" type="datetimeFigureOut">
              <a:rPr lang="zh-CN" altLang="en-US" smtClean="0"/>
              <a:t>2023/10/24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6F34A-BBDE-432C-874F-3B7714224A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446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https://blog.csdn.net/weixin_42715977/article/details/124151870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15DDB-255E-4036-B3D4-605934A7768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17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https://blog.csdn.net/qq_37541097/article/details/121119988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15DDB-255E-4036-B3D4-605934A7768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723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6F34A-BBDE-432C-874F-3B7714224A8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890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0D063-24A3-4212-95D8-6866E8FC0A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2CAE0D-8EA5-4444-A5E0-D4E72486C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32727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DE59BA2-8B5B-4878-842F-EBCFB0F0E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CFCE9-2CA4-42FF-B2ED-D5F5580A2169}" type="datetimeFigureOut">
              <a:rPr lang="zh-CN" altLang="en-US" smtClean="0"/>
              <a:t>2023/10/24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66779C0-0D6A-43CD-8C56-5A247E7FE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BC5360-1A8F-4FEA-8549-145B81251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72CC-291D-48F8-AA1B-010040053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13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981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8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5" Type="http://schemas.openxmlformats.org/officeDocument/2006/relationships/image" Target="../media/image60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0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0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0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3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FD56343-5922-4A96-B0AE-B967A3FA3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Week 14-15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副标题 2">
            <a:extLst>
              <a:ext uri="{FF2B5EF4-FFF2-40B4-BE49-F238E27FC236}">
                <a16:creationId xmlns:a16="http://schemas.microsoft.com/office/drawing/2014/main" id="{EB86F7E6-8EF3-4A2A-A577-CF6EF98BBA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for Image Recognition</a:t>
            </a:r>
          </a:p>
        </p:txBody>
      </p:sp>
    </p:spTree>
    <p:extLst>
      <p:ext uri="{BB962C8B-B14F-4D97-AF65-F5344CB8AC3E}">
        <p14:creationId xmlns:p14="http://schemas.microsoft.com/office/powerpoint/2010/main" val="107156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9CDB435-F6BC-4250-B254-15ED497C9921}"/>
              </a:ext>
            </a:extLst>
          </p:cNvPr>
          <p:cNvSpPr txBox="1"/>
          <p:nvPr/>
        </p:nvSpPr>
        <p:spPr>
          <a:xfrm>
            <a:off x="179109" y="131975"/>
            <a:ext cx="2530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Relative position bias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17457F-8AD2-479C-9BCC-E99753480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71" y="1771379"/>
            <a:ext cx="5533987" cy="65164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B319BA5-44E2-4865-8420-1013C6C348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1989" y="769709"/>
            <a:ext cx="2530059" cy="2636748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B8590E6-C42C-4FBA-9FF7-FEF0616EAF33}"/>
              </a:ext>
            </a:extLst>
          </p:cNvPr>
          <p:cNvCxnSpPr>
            <a:endCxn id="4" idx="3"/>
          </p:cNvCxnSpPr>
          <p:nvPr/>
        </p:nvCxnSpPr>
        <p:spPr>
          <a:xfrm flipH="1" flipV="1">
            <a:off x="6613558" y="2097203"/>
            <a:ext cx="1543306" cy="4693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B49D488B-4979-42F9-B969-FA5BBCC2F2ED}"/>
              </a:ext>
            </a:extLst>
          </p:cNvPr>
          <p:cNvCxnSpPr>
            <a:cxnSpLocks/>
            <a:endCxn id="4" idx="3"/>
          </p:cNvCxnSpPr>
          <p:nvPr/>
        </p:nvCxnSpPr>
        <p:spPr>
          <a:xfrm flipH="1" flipV="1">
            <a:off x="6613558" y="2097203"/>
            <a:ext cx="2862952" cy="4381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C38C7B4-BF44-4F1A-BE28-2ED10C2CD6F8}"/>
                  </a:ext>
                </a:extLst>
              </p:cNvPr>
              <p:cNvSpPr txBox="1"/>
              <p:nvPr/>
            </p:nvSpPr>
            <p:spPr>
              <a:xfrm>
                <a:off x="509155" y="3406457"/>
                <a:ext cx="6286500" cy="9307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cs typeface="Times New Roman" panose="02020603050405020304" pitchFamily="18" charset="0"/>
                  </a:rPr>
                  <a:t>Swin Transformer introduce Relative positing bias in W-MSA and SW-MSA, and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𝐵</m:t>
                    </m:r>
                  </m:oMath>
                </a14:m>
                <a:r>
                  <a:rPr lang="en-US" altLang="zh-CN" dirty="0">
                    <a:cs typeface="Times New Roman" panose="02020603050405020304" pitchFamily="18" charset="0"/>
                  </a:rPr>
                  <a:t> is taken from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</m:acc>
                  </m:oMath>
                </a14:m>
                <a:r>
                  <a:rPr lang="en-US" altLang="zh-CN" dirty="0">
                    <a:cs typeface="Times New Roman" panose="02020603050405020304" pitchFamily="18" charset="0"/>
                  </a:rPr>
                  <a:t>, a smaller-sized bias matrix.</a:t>
                </a:r>
                <a:endParaRPr lang="zh-CN" altLang="en-US" dirty="0"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C38C7B4-BF44-4F1A-BE28-2ED10C2CD6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155" y="3406457"/>
                <a:ext cx="6286500" cy="930768"/>
              </a:xfrm>
              <a:prstGeom prst="rect">
                <a:avLst/>
              </a:prstGeom>
              <a:blipFill>
                <a:blip r:embed="rId5"/>
                <a:stretch>
                  <a:fillRect l="-873" t="-3947" b="-98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2381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749D867-C964-419B-AC60-FDAB16E817F5}"/>
              </a:ext>
            </a:extLst>
          </p:cNvPr>
          <p:cNvSpPr txBox="1"/>
          <p:nvPr/>
        </p:nvSpPr>
        <p:spPr>
          <a:xfrm>
            <a:off x="206188" y="161365"/>
            <a:ext cx="332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Pyramid Vision Transformer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EF8644D-38F9-479C-901A-ACCF32285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671" y="1313425"/>
            <a:ext cx="6814186" cy="164000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88F4CEF-0150-4DF7-B801-DD29AA8379FF}"/>
              </a:ext>
            </a:extLst>
          </p:cNvPr>
          <p:cNvSpPr txBox="1"/>
          <p:nvPr/>
        </p:nvSpPr>
        <p:spPr>
          <a:xfrm>
            <a:off x="331694" y="1013012"/>
            <a:ext cx="40161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Feature Pyramid for Transformer</a:t>
            </a:r>
          </a:p>
          <a:p>
            <a:pPr marL="342900" indent="-342900">
              <a:buAutoNum type="arabicPeriod"/>
            </a:pPr>
            <a:r>
              <a:rPr lang="en-US" altLang="zh-CN" dirty="0"/>
              <a:t>Spatial-reduction Attention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1844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3E91746-5B95-4AC8-AE0D-8D9B530C3C7E}"/>
              </a:ext>
            </a:extLst>
          </p:cNvPr>
          <p:cNvSpPr txBox="1"/>
          <p:nvPr/>
        </p:nvSpPr>
        <p:spPr>
          <a:xfrm>
            <a:off x="206188" y="161365"/>
            <a:ext cx="3523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Pyramid for Transformer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BA9E8BC-AC7A-4656-99C4-A5E4140DC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72" y="929000"/>
            <a:ext cx="7018270" cy="326648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26BC78D-E80E-4B00-8814-45BBBD566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0331" y="1067095"/>
            <a:ext cx="3123809" cy="2361905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723E6F4-7737-4D22-AD03-226BB405B1D7}"/>
              </a:ext>
            </a:extLst>
          </p:cNvPr>
          <p:cNvSpPr/>
          <p:nvPr/>
        </p:nvSpPr>
        <p:spPr>
          <a:xfrm>
            <a:off x="2408842" y="929000"/>
            <a:ext cx="5334000" cy="451565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77AC14E6-BAAA-452E-8ED8-3B960D28BFFC}"/>
              </a:ext>
            </a:extLst>
          </p:cNvPr>
          <p:cNvCxnSpPr/>
          <p:nvPr/>
        </p:nvCxnSpPr>
        <p:spPr>
          <a:xfrm>
            <a:off x="3074894" y="3505200"/>
            <a:ext cx="1389530" cy="13267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265A052F-F010-460D-9C2A-E345FC380632}"/>
              </a:ext>
            </a:extLst>
          </p:cNvPr>
          <p:cNvSpPr txBox="1"/>
          <p:nvPr/>
        </p:nvSpPr>
        <p:spPr>
          <a:xfrm>
            <a:off x="4482353" y="4715435"/>
            <a:ext cx="4258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patch embedding to shrink input feature 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6179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BCFBC59-A3E8-428E-A328-427730E32782}"/>
              </a:ext>
            </a:extLst>
          </p:cNvPr>
          <p:cNvSpPr txBox="1"/>
          <p:nvPr/>
        </p:nvSpPr>
        <p:spPr>
          <a:xfrm>
            <a:off x="206188" y="161365"/>
            <a:ext cx="3523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Spatial-reduction Attention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C4962C1-6E57-46A6-B0F9-783A10340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855" y="993524"/>
            <a:ext cx="5810698" cy="270444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8CE1EDF-8F00-434C-81EC-83D7C14DA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93" y="1325599"/>
            <a:ext cx="4657143" cy="218095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D3D660E-2CC2-4026-A44F-7AB3E70AB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258" y="4271596"/>
            <a:ext cx="3424434" cy="462092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A61F14C7-862D-4ACA-8392-289BCB4D99CE}"/>
              </a:ext>
            </a:extLst>
          </p:cNvPr>
          <p:cNvCxnSpPr>
            <a:endCxn id="7" idx="3"/>
          </p:cNvCxnSpPr>
          <p:nvPr/>
        </p:nvCxnSpPr>
        <p:spPr>
          <a:xfrm flipH="1" flipV="1">
            <a:off x="5233136" y="2416075"/>
            <a:ext cx="4081193" cy="936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77F8C28-4652-43E3-97C8-67823D8C8625}"/>
                  </a:ext>
                </a:extLst>
              </p:cNvPr>
              <p:cNvSpPr txBox="1"/>
              <p:nvPr/>
            </p:nvSpPr>
            <p:spPr>
              <a:xfrm>
                <a:off x="1499569" y="5157830"/>
                <a:ext cx="2809990" cy="392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77F8C28-4652-43E3-97C8-67823D8C86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9569" y="5157830"/>
                <a:ext cx="2809990" cy="39299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A8E9EBA-E517-41E2-9039-61DA05274965}"/>
                  </a:ext>
                </a:extLst>
              </p:cNvPr>
              <p:cNvSpPr txBox="1"/>
              <p:nvPr/>
            </p:nvSpPr>
            <p:spPr>
              <a:xfrm>
                <a:off x="4133618" y="5023479"/>
                <a:ext cx="2809990" cy="5089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𝑊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A8E9EBA-E517-41E2-9039-61DA052749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3618" y="5023479"/>
                <a:ext cx="2809990" cy="50892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37FE9E0F-79FD-434C-8F73-95387759EE1F}"/>
                  </a:ext>
                </a:extLst>
              </p:cNvPr>
              <p:cNvSpPr txBox="1"/>
              <p:nvPr/>
            </p:nvSpPr>
            <p:spPr>
              <a:xfrm>
                <a:off x="6539308" y="5023479"/>
                <a:ext cx="2809990" cy="5089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𝑊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37FE9E0F-79FD-434C-8F73-95387759EE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9308" y="5023479"/>
                <a:ext cx="2809990" cy="50892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6C4D957-C73F-403A-BEA7-2BCEEA5FB97F}"/>
              </a:ext>
            </a:extLst>
          </p:cNvPr>
          <p:cNvCxnSpPr/>
          <p:nvPr/>
        </p:nvCxnSpPr>
        <p:spPr>
          <a:xfrm>
            <a:off x="3729318" y="5296362"/>
            <a:ext cx="9412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24FF6D9-26F0-4840-88F0-FB2AB042D163}"/>
              </a:ext>
            </a:extLst>
          </p:cNvPr>
          <p:cNvCxnSpPr/>
          <p:nvPr/>
        </p:nvCxnSpPr>
        <p:spPr>
          <a:xfrm>
            <a:off x="6332438" y="5296362"/>
            <a:ext cx="9412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FE0B369-EBA3-4F48-9E64-F5F9D7D91084}"/>
              </a:ext>
            </a:extLst>
          </p:cNvPr>
          <p:cNvSpPr txBox="1"/>
          <p:nvPr/>
        </p:nvSpPr>
        <p:spPr>
          <a:xfrm>
            <a:off x="3788513" y="4952717"/>
            <a:ext cx="984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reshape</a:t>
            </a:r>
            <a:endParaRPr lang="zh-CN" altLang="en-US" sz="14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D38A8D5-BE3C-4C42-9758-94D2F016D29A}"/>
              </a:ext>
            </a:extLst>
          </p:cNvPr>
          <p:cNvSpPr txBox="1"/>
          <p:nvPr/>
        </p:nvSpPr>
        <p:spPr>
          <a:xfrm>
            <a:off x="6434407" y="4965428"/>
            <a:ext cx="984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project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7889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1EF04EB-FA18-4408-B84E-E5A6A512E893}"/>
              </a:ext>
            </a:extLst>
          </p:cNvPr>
          <p:cNvSpPr txBox="1"/>
          <p:nvPr/>
        </p:nvSpPr>
        <p:spPr>
          <a:xfrm>
            <a:off x="206188" y="161365"/>
            <a:ext cx="3523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592CF4-073F-49A4-ABDC-67A9FF2BF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35" y="1066537"/>
            <a:ext cx="8109676" cy="347856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FCFB9C8-6BA9-4D15-98DF-CCE5125190F0}"/>
              </a:ext>
            </a:extLst>
          </p:cNvPr>
          <p:cNvSpPr txBox="1"/>
          <p:nvPr/>
        </p:nvSpPr>
        <p:spPr>
          <a:xfrm>
            <a:off x="8193011" y="1201272"/>
            <a:ext cx="364040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• Pi: the patch size of Stage I</a:t>
            </a:r>
          </a:p>
          <a:p>
            <a:r>
              <a:rPr lang="en-US" altLang="zh-CN" sz="1600" dirty="0"/>
              <a:t>• Ci: the channel number of the output of Stage </a:t>
            </a:r>
            <a:r>
              <a:rPr lang="en-US" altLang="zh-CN" sz="1600" dirty="0" err="1"/>
              <a:t>i</a:t>
            </a:r>
            <a:r>
              <a:rPr lang="en-US" altLang="zh-CN" sz="1600" dirty="0"/>
              <a:t>; </a:t>
            </a:r>
          </a:p>
          <a:p>
            <a:r>
              <a:rPr lang="en-US" altLang="zh-CN" sz="1600" dirty="0"/>
              <a:t>• Li: the number of encoder layers in Stage </a:t>
            </a:r>
            <a:r>
              <a:rPr lang="en-US" altLang="zh-CN" sz="1600" dirty="0" err="1"/>
              <a:t>i</a:t>
            </a:r>
            <a:r>
              <a:rPr lang="en-US" altLang="zh-CN" sz="1600" dirty="0"/>
              <a:t>; </a:t>
            </a:r>
          </a:p>
          <a:p>
            <a:r>
              <a:rPr lang="en-US" altLang="zh-CN" sz="1600" dirty="0"/>
              <a:t>• Ri: the reduction ratio of the SRA in Stage </a:t>
            </a:r>
            <a:r>
              <a:rPr lang="en-US" altLang="zh-CN" sz="1600" dirty="0" err="1"/>
              <a:t>i</a:t>
            </a:r>
            <a:r>
              <a:rPr lang="en-US" altLang="zh-CN" sz="1600" dirty="0"/>
              <a:t>;</a:t>
            </a:r>
          </a:p>
          <a:p>
            <a:r>
              <a:rPr lang="en-US" altLang="zh-CN" sz="1600" dirty="0"/>
              <a:t>• Ni: the head number of the SRA in Stage </a:t>
            </a:r>
            <a:r>
              <a:rPr lang="en-US" altLang="zh-CN" sz="1600" dirty="0" err="1"/>
              <a:t>i</a:t>
            </a:r>
            <a:r>
              <a:rPr lang="en-US" altLang="zh-CN" sz="1600" dirty="0"/>
              <a:t>; </a:t>
            </a:r>
          </a:p>
          <a:p>
            <a:r>
              <a:rPr lang="en-US" altLang="zh-CN" sz="1600" dirty="0"/>
              <a:t>• </a:t>
            </a:r>
            <a:r>
              <a:rPr lang="en-US" altLang="zh-CN" sz="1600" dirty="0" err="1"/>
              <a:t>Ei</a:t>
            </a:r>
            <a:r>
              <a:rPr lang="en-US" altLang="zh-CN" sz="1600" dirty="0"/>
              <a:t>: the expansion ratio of the feed-forward layer in Stage </a:t>
            </a:r>
            <a:r>
              <a:rPr lang="en-US" altLang="zh-CN" sz="1600" dirty="0" err="1"/>
              <a:t>i</a:t>
            </a:r>
            <a:r>
              <a:rPr lang="en-US" altLang="zh-CN" sz="1600" dirty="0"/>
              <a:t>;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19148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C6EA8D4-1B90-4350-AC7E-770A0645FE29}"/>
              </a:ext>
            </a:extLst>
          </p:cNvPr>
          <p:cNvSpPr txBox="1"/>
          <p:nvPr/>
        </p:nvSpPr>
        <p:spPr>
          <a:xfrm>
            <a:off x="206188" y="161365"/>
            <a:ext cx="5683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CvT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Introducing Convolutions to Vision Transformers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C70108B-CACB-4CC6-8594-690BA1E51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8855" y="743498"/>
            <a:ext cx="5010218" cy="343405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18813D9-4834-4145-B32C-C615D7B34BAC}"/>
              </a:ext>
            </a:extLst>
          </p:cNvPr>
          <p:cNvSpPr txBox="1"/>
          <p:nvPr/>
        </p:nvSpPr>
        <p:spPr>
          <a:xfrm>
            <a:off x="277906" y="1129553"/>
            <a:ext cx="46706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Convolutional Token Embedding</a:t>
            </a:r>
          </a:p>
          <a:p>
            <a:pPr marL="342900" indent="-342900">
              <a:buAutoNum type="arabicPeriod"/>
            </a:pPr>
            <a:r>
              <a:rPr lang="en-US" altLang="zh-CN" dirty="0"/>
              <a:t>Convolutional Projection for Attention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5285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03F5C57-D833-4FC7-AE1A-1CC00AD92845}"/>
              </a:ext>
            </a:extLst>
          </p:cNvPr>
          <p:cNvSpPr txBox="1"/>
          <p:nvPr/>
        </p:nvSpPr>
        <p:spPr>
          <a:xfrm>
            <a:off x="206188" y="161365"/>
            <a:ext cx="5683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Token Embedding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1E8656-499D-45C3-9F6C-EA8157FAE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605994"/>
            <a:ext cx="8139953" cy="29771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DD4CDE0-16A8-4F65-B7AF-313CB1FCD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88" y="3583106"/>
            <a:ext cx="10683179" cy="2884052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6A364FA3-3731-438B-B25F-0139AF60341E}"/>
              </a:ext>
            </a:extLst>
          </p:cNvPr>
          <p:cNvCxnSpPr>
            <a:cxnSpLocks/>
          </p:cNvCxnSpPr>
          <p:nvPr/>
        </p:nvCxnSpPr>
        <p:spPr>
          <a:xfrm flipH="1">
            <a:off x="5549153" y="2743200"/>
            <a:ext cx="1443319" cy="119230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8432D7EE-0D53-443B-9B0A-DD5303C6C317}"/>
              </a:ext>
            </a:extLst>
          </p:cNvPr>
          <p:cNvSpPr txBox="1"/>
          <p:nvPr/>
        </p:nvSpPr>
        <p:spPr>
          <a:xfrm>
            <a:off x="0" y="1281953"/>
            <a:ext cx="3074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CvT</a:t>
            </a:r>
            <a:r>
              <a:rPr lang="en-US" altLang="zh-CN" dirty="0"/>
              <a:t> using Convolution Token Embedding to learn local representation, remove Positional Embedding.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8642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D9EBC39-96AE-4DD6-B9D7-D7B0E3BE1D3D}"/>
              </a:ext>
            </a:extLst>
          </p:cNvPr>
          <p:cNvSpPr txBox="1"/>
          <p:nvPr/>
        </p:nvSpPr>
        <p:spPr>
          <a:xfrm>
            <a:off x="206188" y="161365"/>
            <a:ext cx="5683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Projection for Attention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130B6A6-357A-4B05-BCFA-7F5A71F6C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779" y="978042"/>
            <a:ext cx="2323221" cy="49019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651AABFD-4B1C-48E9-8603-C00EF4E6C080}"/>
                  </a:ext>
                </a:extLst>
              </p:cNvPr>
              <p:cNvSpPr txBox="1"/>
              <p:nvPr/>
            </p:nvSpPr>
            <p:spPr>
              <a:xfrm>
                <a:off x="3962400" y="2312894"/>
                <a:ext cx="6858000" cy="1815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𝐹𝑙𝑎𝑡𝑡𝑒𝑛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𝐶𝑜𝑛𝑣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𝑅𝑒𝑠h𝑎𝑝𝑒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𝐶𝑜𝑛𝑣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implemented by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𝐷𝑒𝑝𝑡h𝑊𝑖𝑠𝑒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𝐶𝑜𝑛𝑣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𝐵𝑎𝑡𝑐h𝑁𝑜𝑟𝑚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𝑃𝑜𝑖𝑛𝑡𝑊𝑖𝑠𝑒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𝐶𝑜𝑛𝑣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651AABFD-4B1C-48E9-8603-C00EF4E6C0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2400" y="2312894"/>
                <a:ext cx="6858000" cy="1815497"/>
              </a:xfrm>
              <a:prstGeom prst="rect">
                <a:avLst/>
              </a:prstGeom>
              <a:blipFill>
                <a:blip r:embed="rId4"/>
                <a:stretch>
                  <a:fillRect l="-267" b="-20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6246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D8C5D43-AE06-4298-8BF7-64EC34C4557A}"/>
              </a:ext>
            </a:extLst>
          </p:cNvPr>
          <p:cNvSpPr txBox="1"/>
          <p:nvPr/>
        </p:nvSpPr>
        <p:spPr>
          <a:xfrm>
            <a:off x="206188" y="161365"/>
            <a:ext cx="5683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8922C4-C7B9-4F6B-90BB-DB25151AD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813" y="3654944"/>
            <a:ext cx="7064188" cy="258366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5485F00-89B3-412F-A175-B63E4B868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1813" y="471345"/>
            <a:ext cx="8519911" cy="29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87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4E9BC73-C64A-43C2-BD40-E41FE8355231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Multi-Scale Vision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Longformer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New Transformer for High-Resolution Image Encoding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A2FB25-8088-456B-9474-183DD7E13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1529" y="661509"/>
            <a:ext cx="3537605" cy="553498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B706349-FB29-4FBF-81C4-AAAFC2F693C8}"/>
              </a:ext>
            </a:extLst>
          </p:cNvPr>
          <p:cNvSpPr txBox="1"/>
          <p:nvPr/>
        </p:nvSpPr>
        <p:spPr>
          <a:xfrm>
            <a:off x="338667" y="829733"/>
            <a:ext cx="4868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Multi-Scale Structure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Attention mechanism of Vision </a:t>
            </a:r>
            <a:r>
              <a:rPr lang="en-US" altLang="zh-CN" dirty="0" err="1"/>
              <a:t>Longformer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09173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FAB4E8D-CF0A-4E00-9624-6042B9EAB56F}"/>
              </a:ext>
            </a:extLst>
          </p:cNvPr>
          <p:cNvSpPr txBox="1"/>
          <p:nvPr/>
        </p:nvSpPr>
        <p:spPr>
          <a:xfrm>
            <a:off x="106531" y="71021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 Transformer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A04BCDF-6F2A-4E59-9EEA-B537C9464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646" y="798990"/>
            <a:ext cx="7893555" cy="329361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CD1E7BA-D88E-4B1B-8407-29E5BD411F98}"/>
              </a:ext>
            </a:extLst>
          </p:cNvPr>
          <p:cNvSpPr txBox="1"/>
          <p:nvPr/>
        </p:nvSpPr>
        <p:spPr>
          <a:xfrm>
            <a:off x="248573" y="1145219"/>
            <a:ext cx="450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>
                <a:cs typeface="Times New Roman" panose="02020603050405020304" pitchFamily="18" charset="0"/>
              </a:rPr>
              <a:t>Image Procession &amp; Linear Projection</a:t>
            </a:r>
          </a:p>
          <a:p>
            <a:pPr marL="342900" indent="-342900">
              <a:buAutoNum type="arabicPeriod"/>
            </a:pPr>
            <a:r>
              <a:rPr lang="en-US" altLang="zh-CN" dirty="0">
                <a:cs typeface="Times New Roman" panose="02020603050405020304" pitchFamily="18" charset="0"/>
              </a:rPr>
              <a:t>Transformer Encoder</a:t>
            </a:r>
          </a:p>
          <a:p>
            <a:pPr marL="342900" indent="-342900">
              <a:buAutoNum type="arabicPeriod"/>
            </a:pPr>
            <a:r>
              <a:rPr lang="en-US" altLang="zh-CN" dirty="0">
                <a:cs typeface="Times New Roman" panose="02020603050405020304" pitchFamily="18" charset="0"/>
              </a:rPr>
              <a:t>MLP Head</a:t>
            </a:r>
          </a:p>
        </p:txBody>
      </p:sp>
    </p:spTree>
    <p:extLst>
      <p:ext uri="{BB962C8B-B14F-4D97-AF65-F5344CB8AC3E}">
        <p14:creationId xmlns:p14="http://schemas.microsoft.com/office/powerpoint/2010/main" val="41607513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351BCED-1FFC-43A5-976E-D79C92BA039C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Multi-Scale Structure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8D53F5-C7B4-43A0-94D9-F655F5059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35000"/>
            <a:ext cx="5146278" cy="5089096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93F25AB-F118-4676-817E-475491806337}"/>
              </a:ext>
            </a:extLst>
          </p:cNvPr>
          <p:cNvCxnSpPr/>
          <p:nvPr/>
        </p:nvCxnSpPr>
        <p:spPr>
          <a:xfrm flipH="1" flipV="1">
            <a:off x="4487333" y="3649133"/>
            <a:ext cx="1921934" cy="76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4B19B49E-F311-4726-BE73-BA4A0A7709D4}"/>
              </a:ext>
            </a:extLst>
          </p:cNvPr>
          <p:cNvSpPr txBox="1"/>
          <p:nvPr/>
        </p:nvSpPr>
        <p:spPr>
          <a:xfrm>
            <a:off x="1363133" y="2929467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patch embedding to reduce feature map size.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2651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050AEE-CF62-4E8F-B87A-8A3BAAA8FE70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 mechanism of Vision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Longformer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A0885D3-A93E-4FEC-A090-D964F185D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3397" y="700294"/>
            <a:ext cx="3966317" cy="2446104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92057B5E-8D27-4FAC-9EC3-9DC3C093012E}"/>
              </a:ext>
            </a:extLst>
          </p:cNvPr>
          <p:cNvCxnSpPr/>
          <p:nvPr/>
        </p:nvCxnSpPr>
        <p:spPr>
          <a:xfrm flipH="1" flipV="1">
            <a:off x="6477000" y="1320800"/>
            <a:ext cx="2455333" cy="60254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2ED4B053-FE30-40D9-8DBE-E7B9897283E4}"/>
              </a:ext>
            </a:extLst>
          </p:cNvPr>
          <p:cNvSpPr txBox="1"/>
          <p:nvPr/>
        </p:nvSpPr>
        <p:spPr>
          <a:xfrm>
            <a:off x="3894667" y="1016000"/>
            <a:ext cx="2582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Introduce global token</a:t>
            </a:r>
            <a:endParaRPr lang="zh-CN" altLang="en-US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01759E73-8B40-4A13-AAD0-8D55B30D8354}"/>
              </a:ext>
            </a:extLst>
          </p:cNvPr>
          <p:cNvCxnSpPr/>
          <p:nvPr/>
        </p:nvCxnSpPr>
        <p:spPr>
          <a:xfrm flipH="1">
            <a:off x="6477000" y="1923346"/>
            <a:ext cx="2810933" cy="311854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D26035D5-4A5D-45DC-9F2E-CF66F57A35C2}"/>
              </a:ext>
            </a:extLst>
          </p:cNvPr>
          <p:cNvSpPr txBox="1"/>
          <p:nvPr/>
        </p:nvSpPr>
        <p:spPr>
          <a:xfrm>
            <a:off x="3556000" y="2092943"/>
            <a:ext cx="2810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Local token: image token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04AB8EE-F0C5-4D4B-91F7-BF3064F8964D}"/>
              </a:ext>
            </a:extLst>
          </p:cNvPr>
          <p:cNvSpPr txBox="1"/>
          <p:nvPr/>
        </p:nvSpPr>
        <p:spPr>
          <a:xfrm>
            <a:off x="321732" y="1498600"/>
            <a:ext cx="2878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Discard </a:t>
            </a:r>
            <a:r>
              <a:rPr lang="en-US" altLang="zh-CN" dirty="0" err="1"/>
              <a:t>globel</a:t>
            </a:r>
            <a:r>
              <a:rPr lang="en-US" altLang="zh-CN" dirty="0"/>
              <a:t> token in every stage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9841E98-05DE-4D34-8F40-CA169F4E9A53}"/>
              </a:ext>
            </a:extLst>
          </p:cNvPr>
          <p:cNvSpPr/>
          <p:nvPr/>
        </p:nvSpPr>
        <p:spPr>
          <a:xfrm>
            <a:off x="2616200" y="3996267"/>
            <a:ext cx="355600" cy="677333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E888401-8919-4E63-82B8-27D6344B083F}"/>
              </a:ext>
            </a:extLst>
          </p:cNvPr>
          <p:cNvSpPr/>
          <p:nvPr/>
        </p:nvSpPr>
        <p:spPr>
          <a:xfrm rot="2251407">
            <a:off x="1604632" y="4419267"/>
            <a:ext cx="293943" cy="677333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BDA4D6C-5CD5-477D-BC40-2DD150A9D6F8}"/>
              </a:ext>
            </a:extLst>
          </p:cNvPr>
          <p:cNvSpPr/>
          <p:nvPr/>
        </p:nvSpPr>
        <p:spPr>
          <a:xfrm>
            <a:off x="920874" y="4080600"/>
            <a:ext cx="355600" cy="677333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55AB990-94D9-4021-9811-A56D4A072F39}"/>
              </a:ext>
            </a:extLst>
          </p:cNvPr>
          <p:cNvSpPr/>
          <p:nvPr/>
        </p:nvSpPr>
        <p:spPr>
          <a:xfrm rot="18593036">
            <a:off x="1624847" y="3682342"/>
            <a:ext cx="355600" cy="677333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827F43A-2A6A-49EB-BCD0-D1EDCDBDE300}"/>
              </a:ext>
            </a:extLst>
          </p:cNvPr>
          <p:cNvGrpSpPr/>
          <p:nvPr/>
        </p:nvGrpSpPr>
        <p:grpSpPr>
          <a:xfrm>
            <a:off x="494619" y="2992817"/>
            <a:ext cx="6414181" cy="3530232"/>
            <a:chOff x="494619" y="2992817"/>
            <a:chExt cx="6414181" cy="3530232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633A7FDE-FB29-417F-B968-705A7C0A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619" y="2992817"/>
              <a:ext cx="6414181" cy="3530232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FC31B3C-BCCF-4CB9-B80B-386ADCA5626C}"/>
                </a:ext>
              </a:extLst>
            </p:cNvPr>
            <p:cNvSpPr/>
            <p:nvPr/>
          </p:nvSpPr>
          <p:spPr>
            <a:xfrm>
              <a:off x="4165600" y="3146398"/>
              <a:ext cx="2743200" cy="33766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92796533-00E8-473A-B52C-F2AA4EFEBF02}"/>
              </a:ext>
            </a:extLst>
          </p:cNvPr>
          <p:cNvSpPr txBox="1"/>
          <p:nvPr/>
        </p:nvSpPr>
        <p:spPr>
          <a:xfrm>
            <a:off x="4165600" y="4192008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Local tokens only focus on local window and global token, while global tokens can attend to all token.</a:t>
            </a:r>
            <a:endParaRPr lang="zh-CN" altLang="en-US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9A2D19A0-AF10-4BEC-AE76-174D9316F88D}"/>
              </a:ext>
            </a:extLst>
          </p:cNvPr>
          <p:cNvSpPr/>
          <p:nvPr/>
        </p:nvSpPr>
        <p:spPr>
          <a:xfrm rot="20420901">
            <a:off x="2543967" y="3993379"/>
            <a:ext cx="359838" cy="68546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DC274D68-B3B6-48B5-8A23-9743D46027DD}"/>
              </a:ext>
            </a:extLst>
          </p:cNvPr>
          <p:cNvSpPr/>
          <p:nvPr/>
        </p:nvSpPr>
        <p:spPr>
          <a:xfrm rot="2489303">
            <a:off x="1603775" y="4452462"/>
            <a:ext cx="359838" cy="68546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1677E7C2-FE03-4A82-B8E9-FE0CC002F5BE}"/>
              </a:ext>
            </a:extLst>
          </p:cNvPr>
          <p:cNvSpPr/>
          <p:nvPr/>
        </p:nvSpPr>
        <p:spPr>
          <a:xfrm rot="218592">
            <a:off x="935556" y="3997728"/>
            <a:ext cx="359838" cy="892788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C6A5E3BC-1738-4FAF-B778-8C411B1561A9}"/>
              </a:ext>
            </a:extLst>
          </p:cNvPr>
          <p:cNvSpPr/>
          <p:nvPr/>
        </p:nvSpPr>
        <p:spPr>
          <a:xfrm rot="18416681">
            <a:off x="1647528" y="3574613"/>
            <a:ext cx="359838" cy="892788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6910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5D6FEA2-517E-4704-9C32-47037914FA48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HaloNet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Scaling Local Self-Attention for Parameter Efficient Visual Backbones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21101-5232-4B0D-969B-2DD1D34E904B}"/>
              </a:ext>
            </a:extLst>
          </p:cNvPr>
          <p:cNvSpPr txBox="1"/>
          <p:nvPr/>
        </p:nvSpPr>
        <p:spPr>
          <a:xfrm>
            <a:off x="338667" y="1100667"/>
            <a:ext cx="381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Scaling Local Self-Attention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5836038-1300-4707-9D00-A0F177789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333" y="1100667"/>
            <a:ext cx="3856743" cy="355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781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72378A5-26FE-41F3-8F6F-BBE613E300B9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Scaling Local Self-Attention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7E37A31-D1A0-4D1F-A86C-B5B2CCBD5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333" y="935338"/>
            <a:ext cx="9033933" cy="3189913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78EF2DBE-C4D5-440A-BE15-2FFC9870577C}"/>
              </a:ext>
            </a:extLst>
          </p:cNvPr>
          <p:cNvCxnSpPr/>
          <p:nvPr/>
        </p:nvCxnSpPr>
        <p:spPr>
          <a:xfrm flipH="1" flipV="1">
            <a:off x="4969933" y="1041400"/>
            <a:ext cx="541867" cy="5672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38984B99-3A6D-4FCD-9D9F-68781598C0C8}"/>
              </a:ext>
            </a:extLst>
          </p:cNvPr>
          <p:cNvSpPr txBox="1"/>
          <p:nvPr/>
        </p:nvSpPr>
        <p:spPr>
          <a:xfrm>
            <a:off x="4021667" y="672068"/>
            <a:ext cx="1693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Halo padding</a:t>
            </a:r>
            <a:endParaRPr lang="zh-CN" altLang="en-US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2099690-5547-4C39-9BDE-11EA3F3EA5F3}"/>
              </a:ext>
            </a:extLst>
          </p:cNvPr>
          <p:cNvCxnSpPr/>
          <p:nvPr/>
        </p:nvCxnSpPr>
        <p:spPr>
          <a:xfrm flipV="1">
            <a:off x="7738533" y="1439333"/>
            <a:ext cx="1219200" cy="431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225E83C0-D07E-40BB-B7A6-93C50E1B2F11}"/>
              </a:ext>
            </a:extLst>
          </p:cNvPr>
          <p:cNvSpPr txBox="1"/>
          <p:nvPr/>
        </p:nvSpPr>
        <p:spPr>
          <a:xfrm>
            <a:off x="8644465" y="1002670"/>
            <a:ext cx="2523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Attention op in block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600D73C-8425-4560-957C-49A1AE354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21" y="4125251"/>
            <a:ext cx="6758114" cy="146959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CE6B0AA-0947-45AC-AEFB-486E690DB1AE}"/>
              </a:ext>
            </a:extLst>
          </p:cNvPr>
          <p:cNvSpPr txBox="1"/>
          <p:nvPr/>
        </p:nvSpPr>
        <p:spPr>
          <a:xfrm>
            <a:off x="4140200" y="5594841"/>
            <a:ext cx="314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Attention op between block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54487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350D52F-10DF-49F4-95F0-6DD2C6DAFDA7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863EDD8-35F6-46F9-8597-ACA3641E2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53" y="787899"/>
            <a:ext cx="3789048" cy="5085490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1FA7FF2C-1B5C-481F-BE6B-3C9568A86C69}"/>
              </a:ext>
            </a:extLst>
          </p:cNvPr>
          <p:cNvCxnSpPr/>
          <p:nvPr/>
        </p:nvCxnSpPr>
        <p:spPr>
          <a:xfrm flipV="1">
            <a:off x="3869267" y="1651000"/>
            <a:ext cx="1126066" cy="4148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625A2E04-C89E-4605-88D7-8490AFE4C458}"/>
              </a:ext>
            </a:extLst>
          </p:cNvPr>
          <p:cNvSpPr txBox="1"/>
          <p:nvPr/>
        </p:nvSpPr>
        <p:spPr>
          <a:xfrm>
            <a:off x="5088467" y="1337733"/>
            <a:ext cx="32342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As Residual Module, using 1x1 conv op before and after Local Self-Attention op.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85866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89CF4CF-DB01-408C-9A2B-72BB744D2846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GG-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Glance-and-Gaze Vision Transformer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FBF8AE6-6FF9-4A6D-8A2F-FB8DC4CA5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922" y="746315"/>
            <a:ext cx="6942925" cy="268268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EB5C4B0-AA77-4560-9CFD-6D75B6BC4A0D}"/>
              </a:ext>
            </a:extLst>
          </p:cNvPr>
          <p:cNvSpPr txBox="1"/>
          <p:nvPr/>
        </p:nvSpPr>
        <p:spPr>
          <a:xfrm>
            <a:off x="419100" y="1054100"/>
            <a:ext cx="383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Glance branch</a:t>
            </a:r>
          </a:p>
          <a:p>
            <a:pPr marL="342900" indent="-342900">
              <a:buAutoNum type="arabicPeriod"/>
            </a:pPr>
            <a:r>
              <a:rPr lang="en-US" altLang="zh-CN" dirty="0"/>
              <a:t>Gaze branch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1479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93DBEB9-08E3-43D4-8D64-0456A2995AF1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Glance branch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4C7710C-1C98-451C-8429-FB51A10CB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87" y="701692"/>
            <a:ext cx="4739779" cy="1831409"/>
          </a:xfrm>
          <a:prstGeom prst="rect">
            <a:avLst/>
          </a:prstGeom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0561ED4-FEE6-43DE-8848-95D669513672}"/>
              </a:ext>
            </a:extLst>
          </p:cNvPr>
          <p:cNvCxnSpPr/>
          <p:nvPr/>
        </p:nvCxnSpPr>
        <p:spPr>
          <a:xfrm flipV="1">
            <a:off x="4068661" y="530697"/>
            <a:ext cx="1736521" cy="434037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C778AB20-5D40-487F-BEEC-319E3EBC9DE6}"/>
              </a:ext>
            </a:extLst>
          </p:cNvPr>
          <p:cNvSpPr txBox="1"/>
          <p:nvPr/>
        </p:nvSpPr>
        <p:spPr>
          <a:xfrm>
            <a:off x="5872294" y="399176"/>
            <a:ext cx="2197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Dilated partitions</a:t>
            </a:r>
            <a:endParaRPr lang="zh-CN" altLang="en-US" dirty="0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AD92204B-F747-48F9-A499-E446D80DF7B0}"/>
              </a:ext>
            </a:extLst>
          </p:cNvPr>
          <p:cNvCxnSpPr/>
          <p:nvPr/>
        </p:nvCxnSpPr>
        <p:spPr>
          <a:xfrm flipV="1">
            <a:off x="5612235" y="1837189"/>
            <a:ext cx="813732" cy="220401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CADF011-F6F5-44E2-A6DA-752601C189EF}"/>
              </a:ext>
            </a:extLst>
          </p:cNvPr>
          <p:cNvSpPr txBox="1"/>
          <p:nvPr/>
        </p:nvSpPr>
        <p:spPr>
          <a:xfrm>
            <a:off x="6425967" y="1617396"/>
            <a:ext cx="3229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Self-Attention in window</a:t>
            </a:r>
            <a:endParaRPr lang="zh-CN" altLang="en-US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4951C70-A173-400B-8D9C-B481C83A7538}"/>
              </a:ext>
            </a:extLst>
          </p:cNvPr>
          <p:cNvGrpSpPr/>
          <p:nvPr/>
        </p:nvGrpSpPr>
        <p:grpSpPr>
          <a:xfrm>
            <a:off x="3489963" y="2826914"/>
            <a:ext cx="6778295" cy="2995972"/>
            <a:chOff x="3489963" y="2826914"/>
            <a:chExt cx="6778295" cy="2995972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CD888BD0-AC78-4833-9DB7-72EDA5040F8F}"/>
                </a:ext>
              </a:extLst>
            </p:cNvPr>
            <p:cNvGrpSpPr/>
            <p:nvPr/>
          </p:nvGrpSpPr>
          <p:grpSpPr>
            <a:xfrm>
              <a:off x="3489963" y="2826914"/>
              <a:ext cx="5352381" cy="2995972"/>
              <a:chOff x="1535328" y="2642552"/>
              <a:chExt cx="5352381" cy="2995972"/>
            </a:xfrm>
          </p:grpSpPr>
          <p:pic>
            <p:nvPicPr>
              <p:cNvPr id="10" name="图片 9">
                <a:extLst>
                  <a:ext uri="{FF2B5EF4-FFF2-40B4-BE49-F238E27FC236}">
                    <a16:creationId xmlns:a16="http://schemas.microsoft.com/office/drawing/2014/main" id="{7F2B0E6C-7204-4196-8E61-E309D2A1E3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5328" y="3429000"/>
                <a:ext cx="2533333" cy="2209524"/>
              </a:xfrm>
              <a:prstGeom prst="rect">
                <a:avLst/>
              </a:prstGeom>
            </p:spPr>
          </p:pic>
          <p:pic>
            <p:nvPicPr>
              <p:cNvPr id="12" name="图片 11">
                <a:extLst>
                  <a:ext uri="{FF2B5EF4-FFF2-40B4-BE49-F238E27FC236}">
                    <a16:creationId xmlns:a16="http://schemas.microsoft.com/office/drawing/2014/main" id="{309BAB80-6B7B-42CD-B618-5A84005934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68661" y="2642552"/>
                <a:ext cx="2819048" cy="2428571"/>
              </a:xfrm>
              <a:prstGeom prst="rect">
                <a:avLst/>
              </a:prstGeom>
            </p:spPr>
          </p:pic>
        </p:grp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3BC38689-2236-418E-99FA-39F8FEE3E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42344" y="3251854"/>
              <a:ext cx="1425914" cy="22095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34049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18AB6C0-42C9-46CF-A21A-5EED2D86F911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Gaze branch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950CD9-9373-42EB-A50F-FEC65F518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172" y="530697"/>
            <a:ext cx="10038095" cy="4780952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0484805E-CFE7-4C7C-B9E5-AB7A1344113D}"/>
              </a:ext>
            </a:extLst>
          </p:cNvPr>
          <p:cNvCxnSpPr/>
          <p:nvPr/>
        </p:nvCxnSpPr>
        <p:spPr>
          <a:xfrm flipV="1">
            <a:off x="6096000" y="530697"/>
            <a:ext cx="2141989" cy="8534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6B472DB2-37A2-4FB0-9916-44AEE62FA695}"/>
              </a:ext>
            </a:extLst>
          </p:cNvPr>
          <p:cNvSpPr txBox="1"/>
          <p:nvPr/>
        </p:nvSpPr>
        <p:spPr>
          <a:xfrm>
            <a:off x="8236695" y="346031"/>
            <a:ext cx="3239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Obtained global relationship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934F65B-0347-4724-82FD-40746AE61825}"/>
              </a:ext>
            </a:extLst>
          </p:cNvPr>
          <p:cNvSpPr txBox="1"/>
          <p:nvPr/>
        </p:nvSpPr>
        <p:spPr>
          <a:xfrm>
            <a:off x="6932390" y="5749939"/>
            <a:ext cx="3159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Obtained local relationship</a:t>
            </a:r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F40D9C8-7B86-47E6-8D79-E3FD409BC85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746459" y="5092117"/>
            <a:ext cx="1185931" cy="842488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36853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F9ABCA-FE0E-4424-94B3-204F9862BB32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Shuffle Transformer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27389A6-39B5-4641-BD01-490F10365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333" y="822719"/>
            <a:ext cx="6846865" cy="260628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C9DC57F-C2C4-4B22-8009-905D5E130348}"/>
              </a:ext>
            </a:extLst>
          </p:cNvPr>
          <p:cNvSpPr txBox="1"/>
          <p:nvPr/>
        </p:nvSpPr>
        <p:spPr>
          <a:xfrm>
            <a:off x="310393" y="973123"/>
            <a:ext cx="33388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Cross-Window Shuffle</a:t>
            </a:r>
          </a:p>
          <a:p>
            <a:pPr marL="342900" indent="-342900">
              <a:buAutoNum type="arabicPeriod"/>
            </a:pPr>
            <a:r>
              <a:rPr lang="en-US" altLang="zh-CN" dirty="0"/>
              <a:t>Shuffle Transformer Block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3283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D03547B-DFFD-4F2D-A34B-EAAC5D7DF1F2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Cross-Window Shuffle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457AF0E-6B93-4DFF-AD57-1EC6AFFB8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074" y="1133112"/>
            <a:ext cx="7694153" cy="292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36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87A41AB-8A63-4538-8145-CF8B6E3CE689}"/>
              </a:ext>
            </a:extLst>
          </p:cNvPr>
          <p:cNvSpPr txBox="1"/>
          <p:nvPr/>
        </p:nvSpPr>
        <p:spPr>
          <a:xfrm>
            <a:off x="106531" y="106532"/>
            <a:ext cx="385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Procession &amp; Linear Projection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8D56187-696F-4DC0-B21C-348107AF332D}"/>
              </a:ext>
            </a:extLst>
          </p:cNvPr>
          <p:cNvSpPr/>
          <p:nvPr/>
        </p:nvSpPr>
        <p:spPr>
          <a:xfrm>
            <a:off x="1020933" y="2035205"/>
            <a:ext cx="1500326" cy="139379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83C9A4F-13C1-4024-A497-CCB0DCBC88F4}"/>
              </a:ext>
            </a:extLst>
          </p:cNvPr>
          <p:cNvCxnSpPr>
            <a:cxnSpLocks/>
          </p:cNvCxnSpPr>
          <p:nvPr/>
        </p:nvCxnSpPr>
        <p:spPr>
          <a:xfrm>
            <a:off x="1500326" y="2035205"/>
            <a:ext cx="0" cy="13937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5A2F976-D1E4-49D1-A80A-C526BDFB6F88}"/>
              </a:ext>
            </a:extLst>
          </p:cNvPr>
          <p:cNvCxnSpPr>
            <a:cxnSpLocks/>
          </p:cNvCxnSpPr>
          <p:nvPr/>
        </p:nvCxnSpPr>
        <p:spPr>
          <a:xfrm>
            <a:off x="2032986" y="2035205"/>
            <a:ext cx="0" cy="13937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9645427-64DA-4537-8771-7485E43F010E}"/>
              </a:ext>
            </a:extLst>
          </p:cNvPr>
          <p:cNvCxnSpPr>
            <a:cxnSpLocks/>
          </p:cNvCxnSpPr>
          <p:nvPr/>
        </p:nvCxnSpPr>
        <p:spPr>
          <a:xfrm>
            <a:off x="1020933" y="2496844"/>
            <a:ext cx="15003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646CAE30-2444-49F1-A5B9-7323CC0CB4C8}"/>
              </a:ext>
            </a:extLst>
          </p:cNvPr>
          <p:cNvCxnSpPr/>
          <p:nvPr/>
        </p:nvCxnSpPr>
        <p:spPr>
          <a:xfrm>
            <a:off x="1012054" y="2940728"/>
            <a:ext cx="15003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CB5D2F3D-18F3-4550-A870-98F2F0C9132F}"/>
              </a:ext>
            </a:extLst>
          </p:cNvPr>
          <p:cNvSpPr/>
          <p:nvPr/>
        </p:nvSpPr>
        <p:spPr>
          <a:xfrm>
            <a:off x="4162154" y="1758235"/>
            <a:ext cx="399493" cy="4616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3518DBF-4D1E-454A-A719-FF857BBBB8C8}"/>
              </a:ext>
            </a:extLst>
          </p:cNvPr>
          <p:cNvSpPr/>
          <p:nvPr/>
        </p:nvSpPr>
        <p:spPr>
          <a:xfrm>
            <a:off x="4721446" y="1758232"/>
            <a:ext cx="399493" cy="4616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363C863-A9F8-4449-935D-B04EDD14604A}"/>
              </a:ext>
            </a:extLst>
          </p:cNvPr>
          <p:cNvSpPr/>
          <p:nvPr/>
        </p:nvSpPr>
        <p:spPr>
          <a:xfrm>
            <a:off x="5316250" y="1758233"/>
            <a:ext cx="399493" cy="4616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69E312-BFC8-4AF1-B53E-661756203AA5}"/>
              </a:ext>
            </a:extLst>
          </p:cNvPr>
          <p:cNvSpPr/>
          <p:nvPr/>
        </p:nvSpPr>
        <p:spPr>
          <a:xfrm>
            <a:off x="4162154" y="2336763"/>
            <a:ext cx="399493" cy="4616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6084474-3B3C-443C-94C0-524B14056B00}"/>
              </a:ext>
            </a:extLst>
          </p:cNvPr>
          <p:cNvSpPr/>
          <p:nvPr/>
        </p:nvSpPr>
        <p:spPr>
          <a:xfrm>
            <a:off x="4721447" y="2336762"/>
            <a:ext cx="399493" cy="4616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7016C53-C692-49CE-BA16-5CA029B5CB97}"/>
              </a:ext>
            </a:extLst>
          </p:cNvPr>
          <p:cNvSpPr/>
          <p:nvPr/>
        </p:nvSpPr>
        <p:spPr>
          <a:xfrm>
            <a:off x="5316250" y="2336762"/>
            <a:ext cx="399493" cy="4616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3A5B5BD-995A-45D5-80BF-60D4619A44F0}"/>
              </a:ext>
            </a:extLst>
          </p:cNvPr>
          <p:cNvSpPr/>
          <p:nvPr/>
        </p:nvSpPr>
        <p:spPr>
          <a:xfrm>
            <a:off x="4166592" y="2915291"/>
            <a:ext cx="399493" cy="4616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EE7D60E-E751-4B29-87CB-1ECFE2478F83}"/>
              </a:ext>
            </a:extLst>
          </p:cNvPr>
          <p:cNvSpPr/>
          <p:nvPr/>
        </p:nvSpPr>
        <p:spPr>
          <a:xfrm>
            <a:off x="4721447" y="2915290"/>
            <a:ext cx="399493" cy="4616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5A8F53F-12FE-4A77-B0A5-752A6DC3B008}"/>
              </a:ext>
            </a:extLst>
          </p:cNvPr>
          <p:cNvSpPr/>
          <p:nvPr/>
        </p:nvSpPr>
        <p:spPr>
          <a:xfrm>
            <a:off x="5316250" y="2915290"/>
            <a:ext cx="399493" cy="4616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557F9F3-0F47-4E23-8DC9-4C188E1B811F}"/>
              </a:ext>
            </a:extLst>
          </p:cNvPr>
          <p:cNvSpPr txBox="1"/>
          <p:nvPr/>
        </p:nvSpPr>
        <p:spPr>
          <a:xfrm>
            <a:off x="1340528" y="3521307"/>
            <a:ext cx="861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image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CA38B0D-FD89-4431-BAC0-C920D4DA8DE2}"/>
              </a:ext>
            </a:extLst>
          </p:cNvPr>
          <p:cNvSpPr txBox="1"/>
          <p:nvPr/>
        </p:nvSpPr>
        <p:spPr>
          <a:xfrm>
            <a:off x="4527615" y="3521307"/>
            <a:ext cx="9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patches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32" name="左大括号 31">
            <a:extLst>
              <a:ext uri="{FF2B5EF4-FFF2-40B4-BE49-F238E27FC236}">
                <a16:creationId xmlns:a16="http://schemas.microsoft.com/office/drawing/2014/main" id="{7F8BF0AE-731A-49B6-B00A-FF59244735BD}"/>
              </a:ext>
            </a:extLst>
          </p:cNvPr>
          <p:cNvSpPr/>
          <p:nvPr/>
        </p:nvSpPr>
        <p:spPr>
          <a:xfrm>
            <a:off x="701335" y="2035205"/>
            <a:ext cx="213065" cy="130143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B35F4E9-3B8E-4EDE-A528-24577EB0FBC5}"/>
              </a:ext>
            </a:extLst>
          </p:cNvPr>
          <p:cNvSpPr txBox="1"/>
          <p:nvPr/>
        </p:nvSpPr>
        <p:spPr>
          <a:xfrm>
            <a:off x="292964" y="2496844"/>
            <a:ext cx="381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右大括号 33">
            <a:extLst>
              <a:ext uri="{FF2B5EF4-FFF2-40B4-BE49-F238E27FC236}">
                <a16:creationId xmlns:a16="http://schemas.microsoft.com/office/drawing/2014/main" id="{2699D0EC-D79F-44F4-A878-AD632B4212A7}"/>
              </a:ext>
            </a:extLst>
          </p:cNvPr>
          <p:cNvSpPr/>
          <p:nvPr/>
        </p:nvSpPr>
        <p:spPr>
          <a:xfrm rot="10800000">
            <a:off x="3959443" y="2915290"/>
            <a:ext cx="103573" cy="461639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A4A9413-F0C3-4515-9F6F-83123AA99E3F}"/>
              </a:ext>
            </a:extLst>
          </p:cNvPr>
          <p:cNvSpPr txBox="1"/>
          <p:nvPr/>
        </p:nvSpPr>
        <p:spPr>
          <a:xfrm>
            <a:off x="3628010" y="2940728"/>
            <a:ext cx="43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893B9AF6-6539-43CD-9758-689CCC04309C}"/>
              </a:ext>
            </a:extLst>
          </p:cNvPr>
          <p:cNvSpPr/>
          <p:nvPr/>
        </p:nvSpPr>
        <p:spPr>
          <a:xfrm>
            <a:off x="6451849" y="929078"/>
            <a:ext cx="448314" cy="349780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箭头: 右 45">
            <a:extLst>
              <a:ext uri="{FF2B5EF4-FFF2-40B4-BE49-F238E27FC236}">
                <a16:creationId xmlns:a16="http://schemas.microsoft.com/office/drawing/2014/main" id="{2077D560-E206-4160-9F3C-90D3D1FF5EBF}"/>
              </a:ext>
            </a:extLst>
          </p:cNvPr>
          <p:cNvSpPr/>
          <p:nvPr/>
        </p:nvSpPr>
        <p:spPr>
          <a:xfrm>
            <a:off x="5921406" y="2420811"/>
            <a:ext cx="361768" cy="23082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CA1D5992-5B66-4B01-93B8-9A8E7C7222AC}"/>
              </a:ext>
            </a:extLst>
          </p:cNvPr>
          <p:cNvCxnSpPr/>
          <p:nvPr/>
        </p:nvCxnSpPr>
        <p:spPr>
          <a:xfrm flipV="1">
            <a:off x="1260629" y="1989051"/>
            <a:ext cx="3101271" cy="3477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DD0DD39F-69D0-44AA-89F3-3B93652D5882}"/>
              </a:ext>
            </a:extLst>
          </p:cNvPr>
          <p:cNvCxnSpPr/>
          <p:nvPr/>
        </p:nvCxnSpPr>
        <p:spPr>
          <a:xfrm flipV="1">
            <a:off x="1289854" y="2567125"/>
            <a:ext cx="3072046" cy="187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E3B6C6EC-8D53-4F48-8989-7E6F3A4E665C}"/>
              </a:ext>
            </a:extLst>
          </p:cNvPr>
          <p:cNvCxnSpPr/>
          <p:nvPr/>
        </p:nvCxnSpPr>
        <p:spPr>
          <a:xfrm flipV="1">
            <a:off x="1362538" y="3146109"/>
            <a:ext cx="2999362" cy="1038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3B479E0A-3E0A-43D1-B9EC-F32BA6B929C7}"/>
              </a:ext>
            </a:extLst>
          </p:cNvPr>
          <p:cNvSpPr/>
          <p:nvPr/>
        </p:nvSpPr>
        <p:spPr>
          <a:xfrm>
            <a:off x="7368466" y="929078"/>
            <a:ext cx="284086" cy="19838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516522F0-A917-4953-BAAE-5F4CF8D4F7B5}"/>
              </a:ext>
            </a:extLst>
          </p:cNvPr>
          <p:cNvSpPr/>
          <p:nvPr/>
        </p:nvSpPr>
        <p:spPr>
          <a:xfrm>
            <a:off x="7368466" y="1127464"/>
            <a:ext cx="284086" cy="19838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*</a:t>
            </a:r>
            <a:endParaRPr lang="zh-CN" altLang="en-US" dirty="0"/>
          </a:p>
        </p:txBody>
      </p:sp>
      <p:sp>
        <p:nvSpPr>
          <p:cNvPr id="62" name="矩形: 圆角 61">
            <a:extLst>
              <a:ext uri="{FF2B5EF4-FFF2-40B4-BE49-F238E27FC236}">
                <a16:creationId xmlns:a16="http://schemas.microsoft.com/office/drawing/2014/main" id="{22D3FE51-7870-4A6E-B39F-F04AF22801E5}"/>
              </a:ext>
            </a:extLst>
          </p:cNvPr>
          <p:cNvSpPr/>
          <p:nvPr/>
        </p:nvSpPr>
        <p:spPr>
          <a:xfrm>
            <a:off x="7368466" y="1482925"/>
            <a:ext cx="284086" cy="19838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4BEFD59C-348C-4C43-AD85-57F89B087005}"/>
              </a:ext>
            </a:extLst>
          </p:cNvPr>
          <p:cNvSpPr/>
          <p:nvPr/>
        </p:nvSpPr>
        <p:spPr>
          <a:xfrm>
            <a:off x="7368466" y="1681311"/>
            <a:ext cx="284086" cy="19838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CB9A72CF-C3D5-4AB2-B60C-D09C210BAF45}"/>
              </a:ext>
            </a:extLst>
          </p:cNvPr>
          <p:cNvSpPr/>
          <p:nvPr/>
        </p:nvSpPr>
        <p:spPr>
          <a:xfrm>
            <a:off x="7368466" y="2089833"/>
            <a:ext cx="284086" cy="19838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4B94CF72-2B1F-46B8-90E3-D59E8C8BB601}"/>
              </a:ext>
            </a:extLst>
          </p:cNvPr>
          <p:cNvSpPr/>
          <p:nvPr/>
        </p:nvSpPr>
        <p:spPr>
          <a:xfrm>
            <a:off x="7368466" y="2288219"/>
            <a:ext cx="284086" cy="19838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331FA40-D8D0-4FE8-BEFE-F94EBBEFE4F2}"/>
              </a:ext>
            </a:extLst>
          </p:cNvPr>
          <p:cNvSpPr txBox="1"/>
          <p:nvPr/>
        </p:nvSpPr>
        <p:spPr>
          <a:xfrm>
            <a:off x="7278940" y="2641717"/>
            <a:ext cx="461665" cy="26425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330AF7EB-C859-4582-8816-8F3BE7531396}"/>
              </a:ext>
            </a:extLst>
          </p:cNvPr>
          <p:cNvCxnSpPr>
            <a:endCxn id="61" idx="1"/>
          </p:cNvCxnSpPr>
          <p:nvPr/>
        </p:nvCxnSpPr>
        <p:spPr>
          <a:xfrm>
            <a:off x="6900163" y="1226657"/>
            <a:ext cx="46830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6021894B-D8AC-4E4E-8142-4DF0702EA798}"/>
              </a:ext>
            </a:extLst>
          </p:cNvPr>
          <p:cNvCxnSpPr>
            <a:endCxn id="63" idx="1"/>
          </p:cNvCxnSpPr>
          <p:nvPr/>
        </p:nvCxnSpPr>
        <p:spPr>
          <a:xfrm>
            <a:off x="6900163" y="1780504"/>
            <a:ext cx="46830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直接连接符 71">
            <a:extLst>
              <a:ext uri="{FF2B5EF4-FFF2-40B4-BE49-F238E27FC236}">
                <a16:creationId xmlns:a16="http://schemas.microsoft.com/office/drawing/2014/main" id="{800EE139-68E8-44CB-9CB1-27BF3D963FCF}"/>
              </a:ext>
            </a:extLst>
          </p:cNvPr>
          <p:cNvCxnSpPr>
            <a:cxnSpLocks/>
            <a:endCxn id="65" idx="1"/>
          </p:cNvCxnSpPr>
          <p:nvPr/>
        </p:nvCxnSpPr>
        <p:spPr>
          <a:xfrm>
            <a:off x="6900163" y="2387412"/>
            <a:ext cx="46830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72EC178B-1922-4285-8247-68C67D714AC0}"/>
              </a:ext>
            </a:extLst>
          </p:cNvPr>
          <p:cNvCxnSpPr>
            <a:stCxn id="60" idx="3"/>
          </p:cNvCxnSpPr>
          <p:nvPr/>
        </p:nvCxnSpPr>
        <p:spPr>
          <a:xfrm flipV="1">
            <a:off x="7652552" y="683581"/>
            <a:ext cx="656947" cy="3446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C51647C5-D1F6-40E7-8A60-ECD99E74DE76}"/>
              </a:ext>
            </a:extLst>
          </p:cNvPr>
          <p:cNvCxnSpPr>
            <a:stCxn id="62" idx="3"/>
          </p:cNvCxnSpPr>
          <p:nvPr/>
        </p:nvCxnSpPr>
        <p:spPr>
          <a:xfrm flipV="1">
            <a:off x="7652552" y="683581"/>
            <a:ext cx="656947" cy="8985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6A61D73F-5249-471F-9E65-9553ECA3B55B}"/>
              </a:ext>
            </a:extLst>
          </p:cNvPr>
          <p:cNvCxnSpPr>
            <a:cxnSpLocks/>
            <a:stCxn id="64" idx="3"/>
          </p:cNvCxnSpPr>
          <p:nvPr/>
        </p:nvCxnSpPr>
        <p:spPr>
          <a:xfrm flipV="1">
            <a:off x="7652552" y="683582"/>
            <a:ext cx="656947" cy="15054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259DB4FE-7797-401F-B02C-7B0AAB40E065}"/>
              </a:ext>
            </a:extLst>
          </p:cNvPr>
          <p:cNvSpPr txBox="1"/>
          <p:nvPr/>
        </p:nvSpPr>
        <p:spPr>
          <a:xfrm>
            <a:off x="7368466" y="330960"/>
            <a:ext cx="2568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Position Embedding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FA749E98-EB64-45A9-AD1E-5044807BB52C}"/>
              </a:ext>
            </a:extLst>
          </p:cNvPr>
          <p:cNvCxnSpPr>
            <a:stCxn id="61" idx="3"/>
          </p:cNvCxnSpPr>
          <p:nvPr/>
        </p:nvCxnSpPr>
        <p:spPr>
          <a:xfrm>
            <a:off x="7652552" y="1226657"/>
            <a:ext cx="12783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文本框 82">
            <a:extLst>
              <a:ext uri="{FF2B5EF4-FFF2-40B4-BE49-F238E27FC236}">
                <a16:creationId xmlns:a16="http://schemas.microsoft.com/office/drawing/2014/main" id="{0FEE9A4C-02C3-4365-B7D1-E1BCD5DF8A42}"/>
              </a:ext>
            </a:extLst>
          </p:cNvPr>
          <p:cNvSpPr txBox="1"/>
          <p:nvPr/>
        </p:nvSpPr>
        <p:spPr>
          <a:xfrm>
            <a:off x="8984201" y="1028271"/>
            <a:ext cx="14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Class Token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53D6893D-F020-474C-BED0-4ECA9E6EB496}"/>
              </a:ext>
            </a:extLst>
          </p:cNvPr>
          <p:cNvSpPr txBox="1"/>
          <p:nvPr/>
        </p:nvSpPr>
        <p:spPr>
          <a:xfrm>
            <a:off x="5921406" y="4565263"/>
            <a:ext cx="1907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Linear Projection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85" name="箭头: 右 84">
            <a:extLst>
              <a:ext uri="{FF2B5EF4-FFF2-40B4-BE49-F238E27FC236}">
                <a16:creationId xmlns:a16="http://schemas.microsoft.com/office/drawing/2014/main" id="{FB816AD7-3FD0-4559-BEE5-73FD4C7FEA3A}"/>
              </a:ext>
            </a:extLst>
          </p:cNvPr>
          <p:cNvSpPr/>
          <p:nvPr/>
        </p:nvSpPr>
        <p:spPr>
          <a:xfrm>
            <a:off x="8388662" y="2387412"/>
            <a:ext cx="361768" cy="23082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E7888B66-2C06-40B7-86A5-3707A27ED066}"/>
              </a:ext>
            </a:extLst>
          </p:cNvPr>
          <p:cNvSpPr txBox="1"/>
          <p:nvPr/>
        </p:nvSpPr>
        <p:spPr>
          <a:xfrm>
            <a:off x="9061888" y="2298585"/>
            <a:ext cx="2328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Transformer Encoder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88" name="矩形: 圆角 87">
            <a:extLst>
              <a:ext uri="{FF2B5EF4-FFF2-40B4-BE49-F238E27FC236}">
                <a16:creationId xmlns:a16="http://schemas.microsoft.com/office/drawing/2014/main" id="{4D622AD5-E68A-474B-B4FE-806D54DC01DC}"/>
              </a:ext>
            </a:extLst>
          </p:cNvPr>
          <p:cNvSpPr/>
          <p:nvPr/>
        </p:nvSpPr>
        <p:spPr>
          <a:xfrm>
            <a:off x="7401760" y="3106048"/>
            <a:ext cx="284086" cy="19838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14E8E1A0-B6C9-47B1-9DEC-60A2E7FEA167}"/>
              </a:ext>
            </a:extLst>
          </p:cNvPr>
          <p:cNvSpPr/>
          <p:nvPr/>
        </p:nvSpPr>
        <p:spPr>
          <a:xfrm>
            <a:off x="7401760" y="3304434"/>
            <a:ext cx="284086" cy="19838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85D68FCA-1150-46C3-9766-D4E28E472AF0}"/>
              </a:ext>
            </a:extLst>
          </p:cNvPr>
          <p:cNvCxnSpPr>
            <a:cxnSpLocks/>
            <a:endCxn id="89" idx="1"/>
          </p:cNvCxnSpPr>
          <p:nvPr/>
        </p:nvCxnSpPr>
        <p:spPr>
          <a:xfrm flipV="1">
            <a:off x="6883516" y="3403627"/>
            <a:ext cx="518244" cy="8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直接连接符 93">
            <a:extLst>
              <a:ext uri="{FF2B5EF4-FFF2-40B4-BE49-F238E27FC236}">
                <a16:creationId xmlns:a16="http://schemas.microsoft.com/office/drawing/2014/main" id="{B2138FBB-1D06-4838-9D4B-B20AB3B6C66B}"/>
              </a:ext>
            </a:extLst>
          </p:cNvPr>
          <p:cNvCxnSpPr>
            <a:stCxn id="88" idx="3"/>
          </p:cNvCxnSpPr>
          <p:nvPr/>
        </p:nvCxnSpPr>
        <p:spPr>
          <a:xfrm flipV="1">
            <a:off x="7685846" y="700292"/>
            <a:ext cx="623653" cy="25049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右大括号 96">
            <a:extLst>
              <a:ext uri="{FF2B5EF4-FFF2-40B4-BE49-F238E27FC236}">
                <a16:creationId xmlns:a16="http://schemas.microsoft.com/office/drawing/2014/main" id="{7CACF642-F51F-43BC-B7BF-B860EC6F8DD1}"/>
              </a:ext>
            </a:extLst>
          </p:cNvPr>
          <p:cNvSpPr/>
          <p:nvPr/>
        </p:nvSpPr>
        <p:spPr>
          <a:xfrm>
            <a:off x="7792394" y="3159347"/>
            <a:ext cx="110963" cy="29050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432824F-4121-4FF5-8DA3-057D7D195F60}"/>
              </a:ext>
            </a:extLst>
          </p:cNvPr>
          <p:cNvSpPr txBox="1"/>
          <p:nvPr/>
        </p:nvSpPr>
        <p:spPr>
          <a:xfrm>
            <a:off x="7936653" y="3117010"/>
            <a:ext cx="1158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addition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652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E6D596D-3C8C-44AC-9CEB-939ED5492B6A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Shuffle Transformer Block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54B291-9CC6-445F-8871-739BDD221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584" y="2428556"/>
            <a:ext cx="8882539" cy="1811632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55841875-3EB8-4817-84E2-220F86881782}"/>
              </a:ext>
            </a:extLst>
          </p:cNvPr>
          <p:cNvCxnSpPr>
            <a:cxnSpLocks/>
          </p:cNvCxnSpPr>
          <p:nvPr/>
        </p:nvCxnSpPr>
        <p:spPr>
          <a:xfrm flipH="1">
            <a:off x="2265028" y="3884102"/>
            <a:ext cx="377504" cy="1115736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72AF2DB1-9A43-428C-880D-8A213AB38A26}"/>
              </a:ext>
            </a:extLst>
          </p:cNvPr>
          <p:cNvSpPr txBox="1"/>
          <p:nvPr/>
        </p:nvSpPr>
        <p:spPr>
          <a:xfrm>
            <a:off x="407523" y="5151071"/>
            <a:ext cx="4538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Regular Window Multi-head Self Attention</a:t>
            </a:r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D25075C-FA01-4763-A491-BEBA175B3AF2}"/>
              </a:ext>
            </a:extLst>
          </p:cNvPr>
          <p:cNvCxnSpPr/>
          <p:nvPr/>
        </p:nvCxnSpPr>
        <p:spPr>
          <a:xfrm flipV="1">
            <a:off x="3632433" y="1778466"/>
            <a:ext cx="528506" cy="11996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404943CF-D8CD-4CFD-BB2A-F9DEFB871CB7}"/>
              </a:ext>
            </a:extLst>
          </p:cNvPr>
          <p:cNvSpPr txBox="1"/>
          <p:nvPr/>
        </p:nvSpPr>
        <p:spPr>
          <a:xfrm>
            <a:off x="1700168" y="1118414"/>
            <a:ext cx="4608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Neighbor-Window Connection, implement by depth-wise conv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6670860-A2CE-49EB-8B79-4EE4D4CD887A}"/>
              </a:ext>
            </a:extLst>
          </p:cNvPr>
          <p:cNvCxnSpPr>
            <a:cxnSpLocks/>
          </p:cNvCxnSpPr>
          <p:nvPr/>
        </p:nvCxnSpPr>
        <p:spPr>
          <a:xfrm>
            <a:off x="7071919" y="3884102"/>
            <a:ext cx="604008" cy="1006176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C06314AE-049A-41C1-A0E7-284EC43BDEAA}"/>
              </a:ext>
            </a:extLst>
          </p:cNvPr>
          <p:cNvSpPr txBox="1"/>
          <p:nvPr/>
        </p:nvSpPr>
        <p:spPr>
          <a:xfrm>
            <a:off x="5976411" y="4999838"/>
            <a:ext cx="4538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Shuffle Window Multi-head Self Attention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97910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D833642-9952-4E12-8F2B-C26ED6ECDC12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35A3385-3A65-4303-B197-EA969FD00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66" y="1304810"/>
            <a:ext cx="10131940" cy="278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23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6794C99-26B0-485F-A524-44A071EF1B79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CrossFormer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2E4D625-25F8-48CD-A416-E6A976CA7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942" y="771857"/>
            <a:ext cx="5542857" cy="265714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18C0A47-9812-4551-8994-A0D3E744E86F}"/>
              </a:ext>
            </a:extLst>
          </p:cNvPr>
          <p:cNvSpPr txBox="1"/>
          <p:nvPr/>
        </p:nvSpPr>
        <p:spPr>
          <a:xfrm>
            <a:off x="335560" y="1015068"/>
            <a:ext cx="39763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Cross-scale Embedding Layer</a:t>
            </a:r>
          </a:p>
          <a:p>
            <a:pPr marL="342900" indent="-342900">
              <a:buAutoNum type="arabicPeriod"/>
            </a:pPr>
            <a:r>
              <a:rPr lang="en-US" altLang="zh-CN" dirty="0"/>
              <a:t>Long Short Distance Attention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Dynamic Position Bias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06829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FD1CC6-0F70-4F15-9256-382E48BE88F8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Cross-scale Embedding Layer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A95E726-492A-4BAC-B1A3-5E6C711D2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590" y="1550496"/>
            <a:ext cx="5419337" cy="4003016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6F36D83-8FAD-4339-A8FE-5FC451F180A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5184411" y="1023646"/>
            <a:ext cx="1342239" cy="15098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3E04AAC3-24F0-4266-A029-6156C5C8C79B}"/>
              </a:ext>
            </a:extLst>
          </p:cNvPr>
          <p:cNvSpPr txBox="1"/>
          <p:nvPr/>
        </p:nvSpPr>
        <p:spPr>
          <a:xfrm>
            <a:off x="6526650" y="700480"/>
            <a:ext cx="3238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padding to kept same number of patches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10505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705DC0E-7A62-402F-9623-EB1982FD8991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 Short Distance Attention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CBDDC1-4359-41B1-BDE4-25A593E21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66" y="1255166"/>
            <a:ext cx="3739052" cy="323062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42103D8-9E24-40A6-A9E3-62CE01C26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801" y="1129244"/>
            <a:ext cx="6525966" cy="309880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53E3CF2-B381-4681-8A66-077B2FAE4814}"/>
              </a:ext>
            </a:extLst>
          </p:cNvPr>
          <p:cNvSpPr txBox="1"/>
          <p:nvPr/>
        </p:nvSpPr>
        <p:spPr>
          <a:xfrm>
            <a:off x="5587068" y="4639112"/>
            <a:ext cx="483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Sample different, but using vanilla attention.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98396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19B6F07-31E6-44EC-852B-DC2D1551A192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Position Bias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E35C082-3688-422D-B6C8-C1C3FB791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59" y="1118829"/>
            <a:ext cx="2942857" cy="4066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7609899-1E22-4CDF-A56E-43E4A7143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752" y="2514557"/>
            <a:ext cx="4845415" cy="58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0724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0BA294C-9217-48A5-B493-7114B3D668C5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DBFE45-A950-48F4-8985-B0E50DA52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19" y="654733"/>
            <a:ext cx="7023524" cy="26502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433C2B2-6007-46E1-BFBA-60F1574AF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29000"/>
            <a:ext cx="5547581" cy="313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962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931ED03-3111-44FD-A5AB-4CB870AA9C60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CSWin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Transformer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CB8040-E799-4858-A9B9-1DC3D5A89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0569" y="1422400"/>
            <a:ext cx="7701431" cy="231508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92EEE16-65B7-43F8-A24C-6E56D67ACF48}"/>
              </a:ext>
            </a:extLst>
          </p:cNvPr>
          <p:cNvSpPr txBox="1"/>
          <p:nvPr/>
        </p:nvSpPr>
        <p:spPr>
          <a:xfrm>
            <a:off x="304799" y="1092200"/>
            <a:ext cx="4097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Cross-Shaped Window Attention</a:t>
            </a:r>
          </a:p>
          <a:p>
            <a:pPr marL="342900" indent="-342900">
              <a:buAutoNum type="arabicPeriod"/>
            </a:pPr>
            <a:r>
              <a:rPr lang="en-US" altLang="zh-CN" dirty="0" err="1"/>
              <a:t>CSWin</a:t>
            </a:r>
            <a:r>
              <a:rPr lang="en-US" altLang="zh-CN" dirty="0"/>
              <a:t> Block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22687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892A1C-B835-4114-98D9-4A170E0D1130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Cross-Shaped Window Attention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6F0DA15-B434-4E3F-BE0B-387243B5F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676" y="1155933"/>
            <a:ext cx="4285714" cy="37333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FA5D831-CA44-405D-976D-818CC2BA3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2390" y="1155933"/>
            <a:ext cx="5542857" cy="118095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DDB113D-5E5D-410D-9421-6F40A1BE9835}"/>
                  </a:ext>
                </a:extLst>
              </p:cNvPr>
              <p:cNvSpPr txBox="1"/>
              <p:nvPr/>
            </p:nvSpPr>
            <p:spPr>
              <a:xfrm>
                <a:off x="5571067" y="3429000"/>
                <a:ext cx="458046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Width of stripe will be enlarge in later blocks, one stripe contains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𝑠𝑤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altLang="zh-CN" dirty="0"/>
                  <a:t> tokens, which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is width of input feature map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DDB113D-5E5D-410D-9421-6F40A1BE98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1067" y="3429000"/>
                <a:ext cx="4580466" cy="923330"/>
              </a:xfrm>
              <a:prstGeom prst="rect">
                <a:avLst/>
              </a:prstGeom>
              <a:blipFill>
                <a:blip r:embed="rId4"/>
                <a:stretch>
                  <a:fillRect l="-1198" t="-3974" r="-2663" b="-927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55130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D030523-33F5-4549-B412-2A5ED1053F33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CSWin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Block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E63F9D-D2AE-4497-9D8B-D3D120198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285" y="1562266"/>
            <a:ext cx="2171429" cy="26666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E6864DB-92E3-47B1-B643-733C7F88A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4143" y="631000"/>
            <a:ext cx="3289745" cy="2865733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9B45CF9-5002-4245-9178-A5584FC5D372}"/>
              </a:ext>
            </a:extLst>
          </p:cNvPr>
          <p:cNvCxnSpPr>
            <a:endCxn id="5" idx="1"/>
          </p:cNvCxnSpPr>
          <p:nvPr/>
        </p:nvCxnSpPr>
        <p:spPr>
          <a:xfrm flipV="1">
            <a:off x="2921000" y="2063867"/>
            <a:ext cx="2683143" cy="941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DA69FED5-D45C-45A4-B200-4E21F5896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7905" y="4091401"/>
            <a:ext cx="3676190" cy="145714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FE60FC6-BE42-47A8-973F-BD4D2EBE9656}"/>
              </a:ext>
            </a:extLst>
          </p:cNvPr>
          <p:cNvSpPr txBox="1"/>
          <p:nvPr/>
        </p:nvSpPr>
        <p:spPr>
          <a:xfrm>
            <a:off x="4114801" y="5733210"/>
            <a:ext cx="492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LePE</a:t>
            </a:r>
            <a:r>
              <a:rPr lang="en-US" altLang="zh-CN" dirty="0"/>
              <a:t>(Local enhanced position encoding)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8698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>
            <a:extLst>
              <a:ext uri="{FF2B5EF4-FFF2-40B4-BE49-F238E27FC236}">
                <a16:creationId xmlns:a16="http://schemas.microsoft.com/office/drawing/2014/main" id="{83169F11-CE1E-4325-B712-B0F3F364D818}"/>
              </a:ext>
            </a:extLst>
          </p:cNvPr>
          <p:cNvSpPr/>
          <p:nvPr/>
        </p:nvSpPr>
        <p:spPr>
          <a:xfrm>
            <a:off x="3737499" y="932155"/>
            <a:ext cx="2015231" cy="217502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A5ACC1-C1B6-40EC-A793-A96D8DF79FFC}"/>
              </a:ext>
            </a:extLst>
          </p:cNvPr>
          <p:cNvSpPr txBox="1"/>
          <p:nvPr/>
        </p:nvSpPr>
        <p:spPr>
          <a:xfrm>
            <a:off x="106531" y="106532"/>
            <a:ext cx="385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Encoder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69AF437-A59B-4BE5-B2DB-86FB3B71C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36" y="1106179"/>
            <a:ext cx="1773974" cy="3419191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44A6361-5738-4EC4-9379-B814DBA3012C}"/>
              </a:ext>
            </a:extLst>
          </p:cNvPr>
          <p:cNvCxnSpPr>
            <a:cxnSpLocks/>
          </p:cNvCxnSpPr>
          <p:nvPr/>
        </p:nvCxnSpPr>
        <p:spPr>
          <a:xfrm flipV="1">
            <a:off x="1651247" y="1766656"/>
            <a:ext cx="2083736" cy="2929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FB327331-FC4A-49DC-9ECB-F495A78DBB6D}"/>
              </a:ext>
            </a:extLst>
          </p:cNvPr>
          <p:cNvSpPr/>
          <p:nvPr/>
        </p:nvSpPr>
        <p:spPr>
          <a:xfrm>
            <a:off x="3910836" y="2488219"/>
            <a:ext cx="1666043" cy="34622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B622219C-9770-4AD5-A04D-92D68E6EB206}"/>
              </a:ext>
            </a:extLst>
          </p:cNvPr>
          <p:cNvSpPr/>
          <p:nvPr/>
        </p:nvSpPr>
        <p:spPr>
          <a:xfrm>
            <a:off x="4215636" y="2073850"/>
            <a:ext cx="1056443" cy="239697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GeLU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ED16996C-64A7-4585-88A5-D68000BF9B75}"/>
              </a:ext>
            </a:extLst>
          </p:cNvPr>
          <p:cNvSpPr/>
          <p:nvPr/>
        </p:nvSpPr>
        <p:spPr>
          <a:xfrm>
            <a:off x="4215635" y="1629965"/>
            <a:ext cx="1056443" cy="292963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21D2F88A-0048-4CA4-8265-756D371E9795}"/>
              </a:ext>
            </a:extLst>
          </p:cNvPr>
          <p:cNvSpPr/>
          <p:nvPr/>
        </p:nvSpPr>
        <p:spPr>
          <a:xfrm>
            <a:off x="3910836" y="1106179"/>
            <a:ext cx="1666043" cy="34622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7856220-910D-49D3-82B9-503A054380D5}"/>
              </a:ext>
            </a:extLst>
          </p:cNvPr>
          <p:cNvCxnSpPr>
            <a:stCxn id="9" idx="0"/>
            <a:endCxn id="10" idx="2"/>
          </p:cNvCxnSpPr>
          <p:nvPr/>
        </p:nvCxnSpPr>
        <p:spPr>
          <a:xfrm flipV="1">
            <a:off x="4743858" y="2313547"/>
            <a:ext cx="0" cy="1746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95F25D9-3154-4133-94B4-749E30E48FBA}"/>
              </a:ext>
            </a:extLst>
          </p:cNvPr>
          <p:cNvCxnSpPr>
            <a:stCxn id="10" idx="0"/>
            <a:endCxn id="13" idx="2"/>
          </p:cNvCxnSpPr>
          <p:nvPr/>
        </p:nvCxnSpPr>
        <p:spPr>
          <a:xfrm flipH="1" flipV="1">
            <a:off x="4743857" y="1922928"/>
            <a:ext cx="1" cy="15092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9D4774-2818-4BC6-959D-B01A37352413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flipV="1">
            <a:off x="4743857" y="1452408"/>
            <a:ext cx="1" cy="1775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21BD09D5-979A-4906-8163-A086FB733B52}"/>
              </a:ext>
            </a:extLst>
          </p:cNvPr>
          <p:cNvSpPr txBox="1"/>
          <p:nvPr/>
        </p:nvSpPr>
        <p:spPr>
          <a:xfrm>
            <a:off x="4135736" y="3162215"/>
            <a:ext cx="1361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MLP Layer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C1488E5-65FE-4C16-8391-632C72267F69}"/>
              </a:ext>
            </a:extLst>
          </p:cNvPr>
          <p:cNvSpPr txBox="1"/>
          <p:nvPr/>
        </p:nvSpPr>
        <p:spPr>
          <a:xfrm>
            <a:off x="6738150" y="994299"/>
            <a:ext cx="42080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cs typeface="Times New Roman" panose="02020603050405020304" pitchFamily="18" charset="0"/>
              </a:rPr>
              <a:t>There is different in ViT’s Transformer Encoder. In Encoder block, the Multi-Head Attention and MLP layer is after LayerNorm</a:t>
            </a:r>
            <a:endParaRPr lang="zh-CN" altLang="en-US" sz="16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4184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DC316C4-FB3F-479B-9057-FEBCE503C4EA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8DFBE0D-83E9-4E25-8FBB-6E296D947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32" y="1155813"/>
            <a:ext cx="10561657" cy="240865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5E916C4-80AA-4C4D-B2B3-EDEB0065456E}"/>
              </a:ext>
            </a:extLst>
          </p:cNvPr>
          <p:cNvSpPr txBox="1"/>
          <p:nvPr/>
        </p:nvSpPr>
        <p:spPr>
          <a:xfrm>
            <a:off x="3056467" y="3652335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3x3, stride 2</a:t>
            </a:r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FE5E101-3F25-4AB6-94FC-343018564F25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3581400" y="2573867"/>
            <a:ext cx="237067" cy="107846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C36D59F3-D25F-4D6D-A63F-3D075952B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200" y="4304768"/>
            <a:ext cx="5483904" cy="175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8432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3D8399-2027-47C5-A2E9-0A7488BD8F65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Mobile-Former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03D48CA-8210-4533-BE93-36750F7AD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34293"/>
            <a:ext cx="5200000" cy="431428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6838106-B593-401B-BB0E-81F96CC7C85C}"/>
              </a:ext>
            </a:extLst>
          </p:cNvPr>
          <p:cNvSpPr txBox="1"/>
          <p:nvPr/>
        </p:nvSpPr>
        <p:spPr>
          <a:xfrm>
            <a:off x="327171" y="872455"/>
            <a:ext cx="4588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Mobile-Former Block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42114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9A6B1FF-F855-45E0-8A9E-B7B32EBB272A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Mobile-Former Block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63624D4-31F3-4CCC-8195-E12F28DA0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412" y="318767"/>
            <a:ext cx="5135035" cy="525792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566BA62-8351-4235-BC29-CFA88C8AD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710" y="1048637"/>
            <a:ext cx="2914286" cy="1619048"/>
          </a:xfrm>
          <a:prstGeom prst="rect">
            <a:avLst/>
          </a:prstGeom>
        </p:spPr>
      </p:pic>
      <p:sp>
        <p:nvSpPr>
          <p:cNvPr id="13" name="箭头: 右 12">
            <a:extLst>
              <a:ext uri="{FF2B5EF4-FFF2-40B4-BE49-F238E27FC236}">
                <a16:creationId xmlns:a16="http://schemas.microsoft.com/office/drawing/2014/main" id="{603AEE8E-EA15-41D3-AB34-8E62AC1E652F}"/>
              </a:ext>
            </a:extLst>
          </p:cNvPr>
          <p:cNvSpPr/>
          <p:nvPr/>
        </p:nvSpPr>
        <p:spPr>
          <a:xfrm>
            <a:off x="4001549" y="1711354"/>
            <a:ext cx="469783" cy="293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ADC08288-206D-4DFD-AAAE-3B470DEC3C00}"/>
              </a:ext>
            </a:extLst>
          </p:cNvPr>
          <p:cNvCxnSpPr/>
          <p:nvPr/>
        </p:nvCxnSpPr>
        <p:spPr>
          <a:xfrm flipV="1">
            <a:off x="6669248" y="612396"/>
            <a:ext cx="3355596" cy="62078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2447C650-E33D-4EB8-9B55-16BB1446C1B9}"/>
              </a:ext>
            </a:extLst>
          </p:cNvPr>
          <p:cNvCxnSpPr/>
          <p:nvPr/>
        </p:nvCxnSpPr>
        <p:spPr>
          <a:xfrm flipV="1">
            <a:off x="8690994" y="612396"/>
            <a:ext cx="1333850" cy="332204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F1891E2-CD1F-4D69-A8D2-44B1275F2ABE}"/>
              </a:ext>
            </a:extLst>
          </p:cNvPr>
          <p:cNvSpPr txBox="1"/>
          <p:nvPr/>
        </p:nvSpPr>
        <p:spPr>
          <a:xfrm>
            <a:off x="10024843" y="427730"/>
            <a:ext cx="2575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Multi-head Self Attn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43162C4-A427-42A5-ACFB-442C8DF7C368}"/>
              </a:ext>
            </a:extLst>
          </p:cNvPr>
          <p:cNvSpPr txBox="1"/>
          <p:nvPr/>
        </p:nvSpPr>
        <p:spPr>
          <a:xfrm>
            <a:off x="5217953" y="5549427"/>
            <a:ext cx="810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FD45B32-883B-4D23-8F74-FAB96A8E7F25}"/>
                  </a:ext>
                </a:extLst>
              </p:cNvPr>
              <p:cNvSpPr txBox="1"/>
              <p:nvPr/>
            </p:nvSpPr>
            <p:spPr>
              <a:xfrm>
                <a:off x="7876268" y="5549427"/>
                <a:ext cx="3289479" cy="374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Global token,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FD45B32-883B-4D23-8F74-FAB96A8E7F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6268" y="5549427"/>
                <a:ext cx="3289479" cy="374270"/>
              </a:xfrm>
              <a:prstGeom prst="rect">
                <a:avLst/>
              </a:prstGeom>
              <a:blipFill>
                <a:blip r:embed="rId4"/>
                <a:stretch>
                  <a:fillRect l="-1481" t="-6452" b="-241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6BB1C447-A841-422A-98B3-32DD08A3F3E3}"/>
              </a:ext>
            </a:extLst>
          </p:cNvPr>
          <p:cNvCxnSpPr>
            <a:cxnSpLocks/>
          </p:cNvCxnSpPr>
          <p:nvPr/>
        </p:nvCxnSpPr>
        <p:spPr>
          <a:xfrm flipH="1">
            <a:off x="6442745" y="4840448"/>
            <a:ext cx="226503" cy="13590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80AFBE8B-1FEE-46EE-AD2E-EFE5762FF328}"/>
              </a:ext>
            </a:extLst>
          </p:cNvPr>
          <p:cNvSpPr txBox="1"/>
          <p:nvPr/>
        </p:nvSpPr>
        <p:spPr>
          <a:xfrm>
            <a:off x="5847127" y="6223988"/>
            <a:ext cx="2416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MLP layers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81578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08AF6AF-AAD7-4C0B-BEF6-D26ACB97AD0D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322286-9A6D-4E57-828D-184FB681A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2131"/>
            <a:ext cx="3542874" cy="293941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DE53BEC-6A73-4CD0-9E3F-8785E1D4A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363" y="1062131"/>
            <a:ext cx="4273274" cy="3666100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6A1E228-B93D-45D2-9023-717891496B0F}"/>
              </a:ext>
            </a:extLst>
          </p:cNvPr>
          <p:cNvCxnSpPr>
            <a:cxnSpLocks/>
          </p:cNvCxnSpPr>
          <p:nvPr/>
        </p:nvCxnSpPr>
        <p:spPr>
          <a:xfrm flipV="1">
            <a:off x="6409189" y="1803633"/>
            <a:ext cx="1996580" cy="20972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3DE8D1A-C3B3-4B36-8419-EC4F7F810592}"/>
              </a:ext>
            </a:extLst>
          </p:cNvPr>
          <p:cNvSpPr txBox="1"/>
          <p:nvPr/>
        </p:nvSpPr>
        <p:spPr>
          <a:xfrm>
            <a:off x="8472881" y="931178"/>
            <a:ext cx="35428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DownSample</a:t>
            </a:r>
            <a:r>
              <a:rPr lang="en-US" altLang="zh-CN" dirty="0"/>
              <a:t> Mobile-Former Block: has a slightly different Mobile sub-block that includes four convolutional layers: (</a:t>
            </a:r>
            <a:r>
              <a:rPr lang="en-US" altLang="zh-CN" dirty="0" err="1"/>
              <a:t>depthwise→pointwise→depthwise→pointwise</a:t>
            </a:r>
            <a:r>
              <a:rPr lang="en-US" altLang="zh-CN" dirty="0"/>
              <a:t>),.</a:t>
            </a:r>
          </a:p>
          <a:p>
            <a:r>
              <a:rPr lang="en-US" altLang="zh-CN" dirty="0"/>
              <a:t>where the first </a:t>
            </a:r>
            <a:r>
              <a:rPr lang="en-US" altLang="zh-CN" dirty="0" err="1"/>
              <a:t>depthwise</a:t>
            </a:r>
            <a:r>
              <a:rPr lang="en-US" altLang="zh-CN" dirty="0"/>
              <a:t> convolution layer has stride 2.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22958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EB13497-5397-42B3-BCB2-498437AD5BF7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ViTAE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Vision Transformer Advanced by Exploring Intrinsic Inductive Bias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6D7325A-3BC1-47CF-B9EE-6EBDE5C7180F}"/>
              </a:ext>
            </a:extLst>
          </p:cNvPr>
          <p:cNvGrpSpPr/>
          <p:nvPr/>
        </p:nvGrpSpPr>
        <p:grpSpPr>
          <a:xfrm rot="16200000">
            <a:off x="6262952" y="2861416"/>
            <a:ext cx="6041317" cy="1379881"/>
            <a:chOff x="1845295" y="1587066"/>
            <a:chExt cx="9923809" cy="175601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0904EF8-0D26-4890-92BE-010AD5789D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45295" y="1587066"/>
              <a:ext cx="9923809" cy="1533333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D012012-BEF3-44B8-BC32-949887344C86}"/>
                </a:ext>
              </a:extLst>
            </p:cNvPr>
            <p:cNvSpPr/>
            <p:nvPr/>
          </p:nvSpPr>
          <p:spPr>
            <a:xfrm>
              <a:off x="3832659" y="3023033"/>
              <a:ext cx="1981200" cy="3132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8517361-8C8B-4165-93A0-85668480C605}"/>
                </a:ext>
              </a:extLst>
            </p:cNvPr>
            <p:cNvSpPr/>
            <p:nvPr/>
          </p:nvSpPr>
          <p:spPr>
            <a:xfrm>
              <a:off x="8449732" y="3029815"/>
              <a:ext cx="1981200" cy="3132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6230FCB-E10D-48EB-9E4F-19FFDCF1C02E}"/>
              </a:ext>
            </a:extLst>
          </p:cNvPr>
          <p:cNvSpPr txBox="1"/>
          <p:nvPr/>
        </p:nvSpPr>
        <p:spPr>
          <a:xfrm>
            <a:off x="313267" y="982133"/>
            <a:ext cx="421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Reduction Cell</a:t>
            </a:r>
          </a:p>
          <a:p>
            <a:pPr marL="342900" indent="-342900">
              <a:buAutoNum type="arabicPeriod"/>
            </a:pPr>
            <a:r>
              <a:rPr lang="en-US" altLang="zh-CN" dirty="0"/>
              <a:t>Normal Cell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59304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2C1C5D-C382-4380-93D2-1D099E78D776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Reduction Cell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0D27A58-E4C1-4241-98D4-460526767483}"/>
              </a:ext>
            </a:extLst>
          </p:cNvPr>
          <p:cNvSpPr/>
          <p:nvPr/>
        </p:nvSpPr>
        <p:spPr>
          <a:xfrm>
            <a:off x="2286001" y="1237241"/>
            <a:ext cx="3064306" cy="1512080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562D342-97A3-474D-B3E5-0461416644D1}"/>
              </a:ext>
            </a:extLst>
          </p:cNvPr>
          <p:cNvSpPr txBox="1"/>
          <p:nvPr/>
        </p:nvSpPr>
        <p:spPr>
          <a:xfrm>
            <a:off x="2937932" y="5620759"/>
            <a:ext cx="5240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Multi-path Conv like Inception, </a:t>
            </a:r>
            <a:r>
              <a:rPr lang="en-US" altLang="zh-CN" dirty="0" err="1"/>
              <a:t>concat</a:t>
            </a:r>
            <a:r>
              <a:rPr lang="en-US" altLang="zh-CN" dirty="0"/>
              <a:t> by channel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D3ECB7DC-FE48-415C-817B-904DD186C3AC}"/>
                  </a:ext>
                </a:extLst>
              </p:cNvPr>
              <p:cNvSpPr txBox="1"/>
              <p:nvPr/>
            </p:nvSpPr>
            <p:spPr>
              <a:xfrm>
                <a:off x="2167467" y="6112933"/>
                <a:ext cx="77978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7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×7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𝑐𝑜𝑛𝑣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𝑤𝑖𝑡h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𝑠𝑡𝑟𝑖𝑑𝑒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𝑜𝑓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4 </m:t>
                    </m:r>
                  </m:oMath>
                </a14:m>
                <a:r>
                  <a:rPr lang="en-US" altLang="zh-CN" dirty="0"/>
                  <a:t>in first RC, 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𝑐𝑜𝑛𝑣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𝑤𝑖𝑡h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𝑠𝑡𝑟𝑖𝑑𝑒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𝑜𝑓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2</m:t>
                    </m:r>
                  </m:oMath>
                </a14:m>
                <a:r>
                  <a:rPr lang="en-US" altLang="zh-CN" dirty="0"/>
                  <a:t> in following two RCs.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D3ECB7DC-FE48-415C-817B-904DD186C3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7467" y="6112933"/>
                <a:ext cx="7797800" cy="646331"/>
              </a:xfrm>
              <a:prstGeom prst="rect">
                <a:avLst/>
              </a:prstGeom>
              <a:blipFill>
                <a:blip r:embed="rId2"/>
                <a:stretch>
                  <a:fillRect l="-704" t="-5660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D233926A-1194-4CAD-9C1C-CF158B5EDB09}"/>
                  </a:ext>
                </a:extLst>
              </p:cNvPr>
              <p:cNvSpPr txBox="1"/>
              <p:nvPr/>
            </p:nvSpPr>
            <p:spPr>
              <a:xfrm>
                <a:off x="7086600" y="3372547"/>
                <a:ext cx="2506133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</m:oMath>
                  </m:oMathPara>
                </a14:m>
                <a:endParaRPr lang="en-US" altLang="zh-CN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1,2,3</m:t>
                          </m:r>
                        </m:e>
                      </m:d>
                    </m:oMath>
                  </m:oMathPara>
                </a14:m>
                <a:endParaRPr lang="en-US" altLang="zh-CN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1,2</m:t>
                          </m:r>
                        </m:e>
                      </m:d>
                    </m:oMath>
                  </m:oMathPara>
                </a14:m>
                <a:endParaRPr lang="en-US" altLang="zh-CN" b="0" dirty="0"/>
              </a:p>
              <a:p>
                <a:endParaRPr lang="en-US" altLang="zh-CN" b="0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D233926A-1194-4CAD-9C1C-CF158B5EDB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86600" y="3372547"/>
                <a:ext cx="2506133" cy="147732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组合 16">
            <a:extLst>
              <a:ext uri="{FF2B5EF4-FFF2-40B4-BE49-F238E27FC236}">
                <a16:creationId xmlns:a16="http://schemas.microsoft.com/office/drawing/2014/main" id="{5A5FA437-335A-4C74-92E8-369AA4F4C0F3}"/>
              </a:ext>
            </a:extLst>
          </p:cNvPr>
          <p:cNvGrpSpPr/>
          <p:nvPr/>
        </p:nvGrpSpPr>
        <p:grpSpPr>
          <a:xfrm>
            <a:off x="771593" y="852094"/>
            <a:ext cx="9032807" cy="4354992"/>
            <a:chOff x="771593" y="852094"/>
            <a:chExt cx="9032807" cy="435499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FF3E4C5-981B-412E-941C-042742CEE22B}"/>
                </a:ext>
              </a:extLst>
            </p:cNvPr>
            <p:cNvGrpSpPr/>
            <p:nvPr/>
          </p:nvGrpSpPr>
          <p:grpSpPr>
            <a:xfrm>
              <a:off x="771593" y="901459"/>
              <a:ext cx="9032807" cy="4305627"/>
              <a:chOff x="780059" y="1214725"/>
              <a:chExt cx="9032807" cy="4305627"/>
            </a:xfrm>
          </p:grpSpPr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BC9015BE-4EF5-4CCC-AA40-F3B9B8C6BC78}"/>
                  </a:ext>
                </a:extLst>
              </p:cNvPr>
              <p:cNvGrpSpPr/>
              <p:nvPr/>
            </p:nvGrpSpPr>
            <p:grpSpPr>
              <a:xfrm>
                <a:off x="930059" y="1214725"/>
                <a:ext cx="8882807" cy="1731675"/>
                <a:chOff x="1845295" y="1587066"/>
                <a:chExt cx="9923809" cy="1756015"/>
              </a:xfrm>
            </p:grpSpPr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0A35F37A-E3D5-4DC3-8F69-D17142E6EC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845295" y="1587066"/>
                  <a:ext cx="9923809" cy="1533333"/>
                </a:xfrm>
                <a:prstGeom prst="rect">
                  <a:avLst/>
                </a:prstGeom>
              </p:spPr>
            </p:pic>
            <p:sp>
              <p:nvSpPr>
                <p:cNvPr id="5" name="矩形 4">
                  <a:extLst>
                    <a:ext uri="{FF2B5EF4-FFF2-40B4-BE49-F238E27FC236}">
                      <a16:creationId xmlns:a16="http://schemas.microsoft.com/office/drawing/2014/main" id="{1A63C77B-B23C-4C37-B034-80DC00963CB6}"/>
                    </a:ext>
                  </a:extLst>
                </p:cNvPr>
                <p:cNvSpPr/>
                <p:nvPr/>
              </p:nvSpPr>
              <p:spPr>
                <a:xfrm>
                  <a:off x="3832659" y="3023033"/>
                  <a:ext cx="1981200" cy="3132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DD2970FB-1073-4B39-A3F4-A7FE2CA03F17}"/>
                    </a:ext>
                  </a:extLst>
                </p:cNvPr>
                <p:cNvSpPr/>
                <p:nvPr/>
              </p:nvSpPr>
              <p:spPr>
                <a:xfrm>
                  <a:off x="8449732" y="3029815"/>
                  <a:ext cx="1981200" cy="3132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31BC6301-3FC2-4F3C-ADF7-8ED26CAB1B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0059" y="2720352"/>
                <a:ext cx="6076190" cy="2800000"/>
              </a:xfrm>
              <a:prstGeom prst="rect">
                <a:avLst/>
              </a:prstGeom>
            </p:spPr>
          </p:pic>
        </p:grp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451045AB-6EC9-4D29-9DEB-01C22EA85084}"/>
                </a:ext>
              </a:extLst>
            </p:cNvPr>
            <p:cNvSpPr/>
            <p:nvPr/>
          </p:nvSpPr>
          <p:spPr>
            <a:xfrm>
              <a:off x="2319867" y="852094"/>
              <a:ext cx="3030440" cy="160435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4CCEDC8E-C91A-456F-AFB5-9D51FEFC5E08}"/>
              </a:ext>
            </a:extLst>
          </p:cNvPr>
          <p:cNvCxnSpPr>
            <a:cxnSpLocks/>
          </p:cNvCxnSpPr>
          <p:nvPr/>
        </p:nvCxnSpPr>
        <p:spPr>
          <a:xfrm>
            <a:off x="1947333" y="4614333"/>
            <a:ext cx="931334" cy="11684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5610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D4CD58C-C476-44B6-A35E-068D4611B089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 Cell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99CAA4E-3529-4D30-AAA6-66FAC042ECC6}"/>
              </a:ext>
            </a:extLst>
          </p:cNvPr>
          <p:cNvGrpSpPr/>
          <p:nvPr/>
        </p:nvGrpSpPr>
        <p:grpSpPr>
          <a:xfrm>
            <a:off x="972393" y="940592"/>
            <a:ext cx="8823540" cy="4321016"/>
            <a:chOff x="972393" y="940592"/>
            <a:chExt cx="8823540" cy="432101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C113B62A-CBA9-4484-85D4-9F917D574E08}"/>
                </a:ext>
              </a:extLst>
            </p:cNvPr>
            <p:cNvGrpSpPr/>
            <p:nvPr/>
          </p:nvGrpSpPr>
          <p:grpSpPr>
            <a:xfrm>
              <a:off x="972393" y="940592"/>
              <a:ext cx="8823540" cy="1709475"/>
              <a:chOff x="1845295" y="1587066"/>
              <a:chExt cx="9923809" cy="1756015"/>
            </a:xfrm>
          </p:grpSpPr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39CA8A59-A06B-4410-B768-B756B65756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845295" y="1587066"/>
                <a:ext cx="9923809" cy="1533333"/>
              </a:xfrm>
              <a:prstGeom prst="rect">
                <a:avLst/>
              </a:prstGeom>
            </p:spPr>
          </p:pic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E8DFB592-4E4C-4278-8FF4-4278961539ED}"/>
                  </a:ext>
                </a:extLst>
              </p:cNvPr>
              <p:cNvSpPr/>
              <p:nvPr/>
            </p:nvSpPr>
            <p:spPr>
              <a:xfrm>
                <a:off x="3832659" y="3023033"/>
                <a:ext cx="1981200" cy="3132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5928E641-7467-44CF-AAE9-067C6E347EC9}"/>
                  </a:ext>
                </a:extLst>
              </p:cNvPr>
              <p:cNvSpPr/>
              <p:nvPr/>
            </p:nvSpPr>
            <p:spPr>
              <a:xfrm>
                <a:off x="8449732" y="3029815"/>
                <a:ext cx="1981200" cy="3132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A66C830B-EB8F-4F69-9B44-65B41676F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53462" y="2413989"/>
              <a:ext cx="3809524" cy="2847619"/>
            </a:xfrm>
            <a:prstGeom prst="rect">
              <a:avLst/>
            </a:prstGeom>
          </p:spPr>
        </p:pic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F8213B98-0AB5-4652-8C11-B3442975D00F}"/>
                </a:ext>
              </a:extLst>
            </p:cNvPr>
            <p:cNvSpPr/>
            <p:nvPr/>
          </p:nvSpPr>
          <p:spPr>
            <a:xfrm>
              <a:off x="6180667" y="1023284"/>
              <a:ext cx="2789186" cy="1400354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96713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17F67F0-96BB-4022-B50C-8B38B7E25906}"/>
              </a:ext>
            </a:extLst>
          </p:cNvPr>
          <p:cNvSpPr txBox="1"/>
          <p:nvPr/>
        </p:nvSpPr>
        <p:spPr>
          <a:xfrm>
            <a:off x="206187" y="161365"/>
            <a:ext cx="92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60AF22-417D-46A8-878D-254F9A233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76" y="981381"/>
            <a:ext cx="10085714" cy="4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761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516B1F0-2D02-482C-9DAF-BAF593C3B04D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CMT: Convolutional Neural Networks Meet Vision Transformers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0EC34CE-F278-4A08-A673-AEB6AF48B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66" y="830537"/>
            <a:ext cx="9821333" cy="533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4347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7149D02-F227-4BBC-949E-5055CE54EAEC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Neighborhood Attention Transformer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0906F94-62EE-403D-979E-06ABFFC87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995" y="2159000"/>
            <a:ext cx="7206457" cy="177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9C74C83-B22C-4766-BD5D-F65C64194105}"/>
              </a:ext>
            </a:extLst>
          </p:cNvPr>
          <p:cNvSpPr txBox="1"/>
          <p:nvPr/>
        </p:nvSpPr>
        <p:spPr>
          <a:xfrm>
            <a:off x="313267" y="1159933"/>
            <a:ext cx="3445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Neighborhood Attention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1348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FB677-80E1-4BAC-96EE-35E6446F8476}"/>
              </a:ext>
            </a:extLst>
          </p:cNvPr>
          <p:cNvSpPr txBox="1"/>
          <p:nvPr/>
        </p:nvSpPr>
        <p:spPr>
          <a:xfrm>
            <a:off x="106531" y="106532"/>
            <a:ext cx="385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MLP Head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C7A41EF7-A87D-43F5-B5C3-7256A5E58809}"/>
              </a:ext>
            </a:extLst>
          </p:cNvPr>
          <p:cNvSpPr/>
          <p:nvPr/>
        </p:nvSpPr>
        <p:spPr>
          <a:xfrm>
            <a:off x="1627944" y="2072483"/>
            <a:ext cx="3583248" cy="84337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Encoder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EC4B07C-B9A6-4943-9531-2690C05794E2}"/>
              </a:ext>
            </a:extLst>
          </p:cNvPr>
          <p:cNvCxnSpPr/>
          <p:nvPr/>
        </p:nvCxnSpPr>
        <p:spPr>
          <a:xfrm flipV="1">
            <a:off x="2352583" y="1872736"/>
            <a:ext cx="0" cy="1997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302A624-F9F3-4F93-9160-609CD63905A5}"/>
              </a:ext>
            </a:extLst>
          </p:cNvPr>
          <p:cNvSpPr/>
          <p:nvPr/>
        </p:nvSpPr>
        <p:spPr>
          <a:xfrm>
            <a:off x="1627943" y="1597528"/>
            <a:ext cx="1449280" cy="27520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MLP Head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FBC4C2F9-32BE-4F5D-9639-645EA03943D1}"/>
              </a:ext>
            </a:extLst>
          </p:cNvPr>
          <p:cNvSpPr/>
          <p:nvPr/>
        </p:nvSpPr>
        <p:spPr>
          <a:xfrm>
            <a:off x="1708952" y="3115609"/>
            <a:ext cx="257452" cy="239697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19F06C18-27E4-4FE1-AF98-3CE30E3CCBDF}"/>
              </a:ext>
            </a:extLst>
          </p:cNvPr>
          <p:cNvSpPr/>
          <p:nvPr/>
        </p:nvSpPr>
        <p:spPr>
          <a:xfrm>
            <a:off x="2095131" y="3115609"/>
            <a:ext cx="257452" cy="239697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2B83E7D6-A0D6-4CD9-A627-60F93A29334D}"/>
              </a:ext>
            </a:extLst>
          </p:cNvPr>
          <p:cNvSpPr/>
          <p:nvPr/>
        </p:nvSpPr>
        <p:spPr>
          <a:xfrm>
            <a:off x="2481310" y="3124486"/>
            <a:ext cx="257452" cy="239697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0ED0951-0D25-4240-A3DD-539D7537A1E7}"/>
              </a:ext>
            </a:extLst>
          </p:cNvPr>
          <p:cNvSpPr txBox="1"/>
          <p:nvPr/>
        </p:nvSpPr>
        <p:spPr>
          <a:xfrm>
            <a:off x="2961813" y="3059668"/>
            <a:ext cx="37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CA503E92-E9B2-4819-81A5-A077EB9993A5}"/>
              </a:ext>
            </a:extLst>
          </p:cNvPr>
          <p:cNvSpPr/>
          <p:nvPr/>
        </p:nvSpPr>
        <p:spPr>
          <a:xfrm>
            <a:off x="3419568" y="3124486"/>
            <a:ext cx="257452" cy="239697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5C64752-D946-40A5-9ABB-36E157A8C149}"/>
              </a:ext>
            </a:extLst>
          </p:cNvPr>
          <p:cNvCxnSpPr>
            <a:stCxn id="8" idx="0"/>
          </p:cNvCxnSpPr>
          <p:nvPr/>
        </p:nvCxnSpPr>
        <p:spPr>
          <a:xfrm flipV="1">
            <a:off x="1837678" y="2915862"/>
            <a:ext cx="0" cy="1997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234C1729-E838-41DC-A60D-B63A433486B4}"/>
              </a:ext>
            </a:extLst>
          </p:cNvPr>
          <p:cNvCxnSpPr>
            <a:stCxn id="9" idx="0"/>
          </p:cNvCxnSpPr>
          <p:nvPr/>
        </p:nvCxnSpPr>
        <p:spPr>
          <a:xfrm flipV="1">
            <a:off x="2223857" y="2915862"/>
            <a:ext cx="0" cy="1997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ED55093-26E2-4E44-AA8E-4C5281EDA0F9}"/>
              </a:ext>
            </a:extLst>
          </p:cNvPr>
          <p:cNvCxnSpPr>
            <a:stCxn id="10" idx="0"/>
          </p:cNvCxnSpPr>
          <p:nvPr/>
        </p:nvCxnSpPr>
        <p:spPr>
          <a:xfrm flipV="1">
            <a:off x="2610036" y="2915862"/>
            <a:ext cx="0" cy="2086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69CED4-487F-4F6B-ABA6-FA31740E00F6}"/>
              </a:ext>
            </a:extLst>
          </p:cNvPr>
          <p:cNvCxnSpPr>
            <a:stCxn id="12" idx="0"/>
          </p:cNvCxnSpPr>
          <p:nvPr/>
        </p:nvCxnSpPr>
        <p:spPr>
          <a:xfrm flipV="1">
            <a:off x="3548294" y="2915862"/>
            <a:ext cx="0" cy="2086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DC8196EF-858D-4252-BDC0-7824342231B5}"/>
              </a:ext>
            </a:extLst>
          </p:cNvPr>
          <p:cNvCxnSpPr/>
          <p:nvPr/>
        </p:nvCxnSpPr>
        <p:spPr>
          <a:xfrm flipV="1">
            <a:off x="2961813" y="1437730"/>
            <a:ext cx="2808673" cy="5348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5A73C005-134A-4EF1-8303-739038A11636}"/>
              </a:ext>
            </a:extLst>
          </p:cNvPr>
          <p:cNvSpPr txBox="1"/>
          <p:nvPr/>
        </p:nvSpPr>
        <p:spPr>
          <a:xfrm>
            <a:off x="5855933" y="995265"/>
            <a:ext cx="44421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cs typeface="Times New Roman" panose="02020603050405020304" pitchFamily="18" charset="0"/>
              </a:rPr>
              <a:t>MLP Head just take the first output of Transformer Encoder as input(class token).</a:t>
            </a:r>
          </a:p>
          <a:p>
            <a:endParaRPr lang="en-US" altLang="zh-CN" sz="1600" dirty="0">
              <a:cs typeface="Times New Roman" panose="02020603050405020304" pitchFamily="18" charset="0"/>
            </a:endParaRPr>
          </a:p>
          <a:p>
            <a:r>
              <a:rPr lang="en-US" altLang="zh-CN" sz="1600" dirty="0">
                <a:cs typeface="Times New Roman" panose="02020603050405020304" pitchFamily="18" charset="0"/>
              </a:rPr>
              <a:t>But in practice, usually use mean pooling on output.</a:t>
            </a:r>
            <a:endParaRPr lang="zh-CN" altLang="en-US" sz="16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6225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D1A0025-18B1-49AC-82EF-41C627CECBD3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Neighborhood Attention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C8A664-A2A7-4549-98A6-77C37CE1E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048" y="1278247"/>
            <a:ext cx="6183886" cy="395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1953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30C28B0-5044-44C4-85D4-F06068E8170D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4437F45-CD2F-434E-86B3-71ADD5DCC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266" y="1479161"/>
            <a:ext cx="7999401" cy="20833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E969ED8-1E01-405D-B520-0BFC040EF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8637" y="1211972"/>
            <a:ext cx="1542857" cy="287619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1C75F2C-FF25-4580-8AEC-502529E21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33" y="4376029"/>
            <a:ext cx="4900433" cy="171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4491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DB6D83F-25DF-4B4C-B624-75E906E818A6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DiNAT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Dilated Neighborhood Attention Transformer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3D4639-B866-4ABD-9A50-7C91FB25E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633" y="778932"/>
            <a:ext cx="6650319" cy="199000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E50E889-A837-481E-88AE-47794342A1C2}"/>
              </a:ext>
            </a:extLst>
          </p:cNvPr>
          <p:cNvSpPr txBox="1"/>
          <p:nvPr/>
        </p:nvSpPr>
        <p:spPr>
          <a:xfrm>
            <a:off x="406400" y="905933"/>
            <a:ext cx="3742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Dilated Neighborhood Attention</a:t>
            </a:r>
          </a:p>
          <a:p>
            <a:pPr marL="342900" indent="-342900">
              <a:buAutoNum type="arabicPeriod"/>
            </a:pPr>
            <a:r>
              <a:rPr lang="en-US" altLang="zh-CN" dirty="0" err="1"/>
              <a:t>DiNAT</a:t>
            </a:r>
            <a:r>
              <a:rPr lang="en-US" altLang="zh-CN" dirty="0"/>
              <a:t> Block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17492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42EA19E-39A9-45DA-95C0-818680248DAD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Dilated Neighborhood Attention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9FE07E-E03D-401D-85B1-60470D5BA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5" y="825543"/>
            <a:ext cx="7240196" cy="21665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A4DCA70-3F32-4202-A87A-FFAC2F1EF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78" y="530697"/>
            <a:ext cx="2964048" cy="310821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B1A744A-ACAE-46B8-AD6F-A51491492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444" y="3768115"/>
            <a:ext cx="2687282" cy="292852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1CA7FE8-EBD6-4942-B661-CCC48DD9F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9265" y="3865936"/>
            <a:ext cx="7451019" cy="273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574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6C78776-B335-40C4-839A-7B8F78EB76C7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DiNAT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Block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7CF1F91-5A1F-478E-88BA-C34B10AC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866" y="817342"/>
            <a:ext cx="1666667" cy="495238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6DC60B2-09C0-4265-A33B-F399573CF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859" y="1720483"/>
            <a:ext cx="3142094" cy="1843983"/>
          </a:xfrm>
          <a:prstGeom prst="rect">
            <a:avLst/>
          </a:prstGeom>
        </p:spPr>
      </p:pic>
      <p:cxnSp>
        <p:nvCxnSpPr>
          <p:cNvPr id="8" name="连接符: 肘形 7">
            <a:extLst>
              <a:ext uri="{FF2B5EF4-FFF2-40B4-BE49-F238E27FC236}">
                <a16:creationId xmlns:a16="http://schemas.microsoft.com/office/drawing/2014/main" id="{9E41157D-7778-479E-A7B6-4CE67953483E}"/>
              </a:ext>
            </a:extLst>
          </p:cNvPr>
          <p:cNvCxnSpPr/>
          <p:nvPr/>
        </p:nvCxnSpPr>
        <p:spPr>
          <a:xfrm flipV="1">
            <a:off x="2565400" y="3056466"/>
            <a:ext cx="2353733" cy="1346200"/>
          </a:xfrm>
          <a:prstGeom prst="bentConnector3">
            <a:avLst>
              <a:gd name="adj1" fmla="val 99640"/>
            </a:avLst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3AD1377F-BAD1-4B5D-A018-A1C660FB417A}"/>
              </a:ext>
            </a:extLst>
          </p:cNvPr>
          <p:cNvSpPr/>
          <p:nvPr/>
        </p:nvSpPr>
        <p:spPr>
          <a:xfrm>
            <a:off x="2658533" y="1354256"/>
            <a:ext cx="3835400" cy="931744"/>
          </a:xfrm>
          <a:custGeom>
            <a:avLst/>
            <a:gdLst>
              <a:gd name="connsiteX0" fmla="*/ 0 w 3835400"/>
              <a:gd name="connsiteY0" fmla="*/ 931744 h 931744"/>
              <a:gd name="connsiteX1" fmla="*/ 3090333 w 3835400"/>
              <a:gd name="connsiteY1" fmla="*/ 410 h 931744"/>
              <a:gd name="connsiteX2" fmla="*/ 3835400 w 3835400"/>
              <a:gd name="connsiteY2" fmla="*/ 838610 h 93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35400" h="931744">
                <a:moveTo>
                  <a:pt x="0" y="931744"/>
                </a:moveTo>
                <a:cubicBezTo>
                  <a:pt x="1225550" y="473838"/>
                  <a:pt x="2451100" y="15932"/>
                  <a:pt x="3090333" y="410"/>
                </a:cubicBezTo>
                <a:cubicBezTo>
                  <a:pt x="3729566" y="-15112"/>
                  <a:pt x="3782483" y="411749"/>
                  <a:pt x="3835400" y="83861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745A6CB3-7F0C-4EB9-B444-E3933FB71D29}"/>
                  </a:ext>
                </a:extLst>
              </p:cNvPr>
              <p:cNvSpPr txBox="1"/>
              <p:nvPr/>
            </p:nvSpPr>
            <p:spPr>
              <a:xfrm>
                <a:off x="6493933" y="464508"/>
                <a:ext cx="5289750" cy="11206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𝐷𝑖𝑙𝑎𝑡𝑖𝑜𝑛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𝑣𝑎𝑙𝑢𝑒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1, </m:t>
                          </m:r>
                          <m:d>
                            <m:dPr>
                              <m:begChr m:val="⌊"/>
                              <m:endChr m:val="⌋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den>
                              </m:f>
                            </m:e>
                          </m:d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𝑤h𝑖𝑐h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𝑖𝑠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𝑛𝑢𝑚𝑏𝑒𝑟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𝑡𝑜𝑘𝑒𝑛𝑠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𝑖𝑠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𝑘𝑒𝑟𝑛𝑒𝑙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𝑠𝑖𝑧𝑒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=7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𝑎𝑙𝑙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𝑣𝑎𝑟𝑖𝑎𝑛𝑡𝑠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altLang="zh-CN" b="0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745A6CB3-7F0C-4EB9-B444-E3933FB71D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3933" y="464508"/>
                <a:ext cx="5289750" cy="112069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6017987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84D781-0D18-427A-AF2D-FA5DBF1D96CC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15D8FC-5078-4F52-8AF1-FA9CD8E0B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540" y="556576"/>
            <a:ext cx="7095101" cy="3437454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992B2584-8955-4E0A-93C2-7F239544935B}"/>
              </a:ext>
            </a:extLst>
          </p:cNvPr>
          <p:cNvCxnSpPr/>
          <p:nvPr/>
        </p:nvCxnSpPr>
        <p:spPr>
          <a:xfrm>
            <a:off x="1871113" y="3429000"/>
            <a:ext cx="276045" cy="8367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1E47C1B2-EBA2-4615-90D7-EECE8D2DE0AA}"/>
              </a:ext>
            </a:extLst>
          </p:cNvPr>
          <p:cNvSpPr txBox="1"/>
          <p:nvPr/>
        </p:nvSpPr>
        <p:spPr>
          <a:xfrm>
            <a:off x="1448419" y="4291642"/>
            <a:ext cx="3209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Two 3x3 conv with stride of 2</a:t>
            </a:r>
            <a:endParaRPr lang="zh-CN" altLang="en-US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53300D33-F249-4F66-AF85-47A11879F0B7}"/>
              </a:ext>
            </a:extLst>
          </p:cNvPr>
          <p:cNvCxnSpPr/>
          <p:nvPr/>
        </p:nvCxnSpPr>
        <p:spPr>
          <a:xfrm>
            <a:off x="5901241" y="3157094"/>
            <a:ext cx="638355" cy="99203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6E57DF85-00B6-4D7C-B1E1-0C861E9D8C6F}"/>
              </a:ext>
            </a:extLst>
          </p:cNvPr>
          <p:cNvSpPr txBox="1"/>
          <p:nvPr/>
        </p:nvSpPr>
        <p:spPr>
          <a:xfrm>
            <a:off x="4805686" y="4196989"/>
            <a:ext cx="3467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Single 3x3 conv with stride of 2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6594B65-CD35-471E-A4A6-57D9F0F26EF5}"/>
              </a:ext>
            </a:extLst>
          </p:cNvPr>
          <p:cNvSpPr txBox="1"/>
          <p:nvPr/>
        </p:nvSpPr>
        <p:spPr>
          <a:xfrm>
            <a:off x="7520641" y="774510"/>
            <a:ext cx="3683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dilation value set [8, 4, 2, 1] in ImageNet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F8AE2C7-F1C1-475E-BC43-60ACE25AA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9659" y="1680585"/>
            <a:ext cx="4227405" cy="141704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7832ACD-4DC0-45F6-B4D7-02D0A5C933B8}"/>
              </a:ext>
            </a:extLst>
          </p:cNvPr>
          <p:cNvSpPr txBox="1"/>
          <p:nvPr/>
        </p:nvSpPr>
        <p:spPr>
          <a:xfrm>
            <a:off x="1216325" y="5180461"/>
            <a:ext cx="7057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Double channel dim in Level </a:t>
            </a:r>
            <a:r>
              <a:rPr lang="en-US" altLang="zh-CN" dirty="0" err="1"/>
              <a:t>Downsampler</a:t>
            </a:r>
            <a:r>
              <a:rPr lang="en-US" altLang="zh-CN" dirty="0"/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59007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4139401-74E9-4451-95D3-6414CB38B734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UniFormer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553FAB-1393-4C96-B8C7-8EFF130DE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245" y="897467"/>
            <a:ext cx="6382050" cy="262178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35069C0-860A-4BFC-B5ED-BD5A84D9FFAD}"/>
              </a:ext>
            </a:extLst>
          </p:cNvPr>
          <p:cNvSpPr txBox="1"/>
          <p:nvPr/>
        </p:nvSpPr>
        <p:spPr>
          <a:xfrm>
            <a:off x="406400" y="1083733"/>
            <a:ext cx="312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Local MHRA</a:t>
            </a:r>
          </a:p>
          <a:p>
            <a:pPr marL="342900" indent="-342900">
              <a:buAutoNum type="arabicPeriod"/>
            </a:pPr>
            <a:r>
              <a:rPr lang="en-US" altLang="zh-CN" dirty="0"/>
              <a:t>Global MHRA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56491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77BE4B-06C1-4FF1-91C3-A9BBFD0AF2ED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MHRA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D97A7A-A7DA-485D-98BC-8CB650FA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763" y="530697"/>
            <a:ext cx="6382050" cy="26217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16B73E5D-1333-44AE-8B9A-3DA8E6407776}"/>
                  </a:ext>
                </a:extLst>
              </p:cNvPr>
              <p:cNvSpPr txBox="1"/>
              <p:nvPr/>
            </p:nvSpPr>
            <p:spPr>
              <a:xfrm>
                <a:off x="206186" y="1015999"/>
                <a:ext cx="5331014" cy="1235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𝑀𝐻𝑅𝐴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𝐶𝑜𝑛𝑐𝑎𝑡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;…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altLang="zh-CN" b="0" dirty="0"/>
              </a:p>
              <a:p>
                <a:endParaRPr lang="en-US" altLang="zh-CN" dirty="0"/>
              </a:p>
              <a:p>
                <a:r>
                  <a:rPr lang="en-US" altLang="zh-CN" dirty="0"/>
                  <a:t>Which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dirty="0"/>
                  <a:t> is linear transformation,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dirty="0"/>
                  <a:t> is token affinity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16B73E5D-1333-44AE-8B9A-3DA8E64077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186" y="1015999"/>
                <a:ext cx="5331014" cy="1235979"/>
              </a:xfrm>
              <a:prstGeom prst="rect">
                <a:avLst/>
              </a:prstGeom>
              <a:blipFill>
                <a:blip r:embed="rId3"/>
                <a:stretch>
                  <a:fillRect l="-1030" r="-572" b="-74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0A5982DC-427B-4508-9AF6-5A6DEB0355AF}"/>
                  </a:ext>
                </a:extLst>
              </p:cNvPr>
              <p:cNvSpPr txBox="1"/>
              <p:nvPr/>
            </p:nvSpPr>
            <p:spPr>
              <a:xfrm>
                <a:off x="1109133" y="3429000"/>
                <a:ext cx="3369734" cy="10457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𝑙𝑜𝑐𝑎𝑙</m:t>
                          </m:r>
                        </m:sup>
                      </m:sSubSup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bSup>
                    </m:oMath>
                  </m:oMathPara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:endParaRPr lang="en-US" altLang="zh-CN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</m:sSubSup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is a learnable parameter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0A5982DC-427B-4508-9AF6-5A6DEB0355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9133" y="3429000"/>
                <a:ext cx="3369734" cy="1045735"/>
              </a:xfrm>
              <a:prstGeom prst="rect">
                <a:avLst/>
              </a:prstGeom>
              <a:blipFill>
                <a:blip r:embed="rId4"/>
                <a:stretch>
                  <a:fillRect b="-81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6A0D2588-7D8F-4EA6-BCB6-96D3C398BBD6}"/>
              </a:ext>
            </a:extLst>
          </p:cNvPr>
          <p:cNvSpPr txBox="1"/>
          <p:nvPr/>
        </p:nvSpPr>
        <p:spPr>
          <a:xfrm>
            <a:off x="5029199" y="4136533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Local MHRA implement by </a:t>
            </a:r>
            <a:r>
              <a:rPr lang="en-US" altLang="zh-CN" dirty="0" err="1"/>
              <a:t>PWConv-DWConv</a:t>
            </a:r>
            <a:r>
              <a:rPr lang="en-US" altLang="zh-CN" dirty="0"/>
              <a:t>(5x5)-</a:t>
            </a:r>
            <a:r>
              <a:rPr lang="en-US" altLang="zh-CN" dirty="0" err="1"/>
              <a:t>PWConv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89765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37FB98E-5285-4B5E-A5F5-CD8F5E882E66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MHRA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49DA837-AB5C-4E08-9BB7-D1C414D2D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763" y="530697"/>
            <a:ext cx="6382050" cy="26217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1B4CE41-57DA-4340-852E-4F12C759C63F}"/>
                  </a:ext>
                </a:extLst>
              </p:cNvPr>
              <p:cNvSpPr txBox="1"/>
              <p:nvPr/>
            </p:nvSpPr>
            <p:spPr>
              <a:xfrm>
                <a:off x="-492237" y="1909990"/>
                <a:ext cx="6096000" cy="89319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𝑙𝑜𝑐𝑎𝑙</m:t>
                          </m:r>
                        </m:sup>
                      </m:sSubSup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Sup>
                                <m:sSub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  <m:sup/>
                              </m:sSubSup>
                              <m:sSup>
                                <m:sSup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Sup>
                                    <m:sSubSup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/>
                                  </m:sSub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  <m:sup/>
                              </m:sSubSup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Sup>
                                    <m:sSub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/>
                                  </m:sSub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/>
                              </m:sSup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Sup>
                                    <m:sSub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𝑄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  <m:sup/>
                                  </m:sSubSup>
                                  <m:sSup>
                                    <m:s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Sup>
                                        <m:sSubSup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  <m:sup/>
                                      </m:sSub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Sup>
                                    <m:sSub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  <m:sup/>
                                  </m:sSubSup>
                                  <m:sSup>
                                    <m:s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Sup>
                                        <m:sSubSup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/>
                                      </m:sSub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/>
                                  </m:sSup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altLang="zh-CN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21B4CE41-57DA-4340-852E-4F12C759C6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92237" y="1909990"/>
                <a:ext cx="6096000" cy="89319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92431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A387E4E-3939-4C8B-835E-D6D46FFF9C70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2616000-F441-417C-A734-18DB1206C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094763"/>
            <a:ext cx="7900570" cy="324559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2C142A1-EB08-4E4B-9A55-401D566AA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171" y="1458829"/>
            <a:ext cx="4130829" cy="792124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8C44247-AB7A-4FDD-9E8C-02EDE13CBDD8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1371600" y="3750733"/>
            <a:ext cx="0" cy="1286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42E089B-2814-44A8-8EC2-645A4BEDDB93}"/>
              </a:ext>
            </a:extLst>
          </p:cNvPr>
          <p:cNvSpPr txBox="1"/>
          <p:nvPr/>
        </p:nvSpPr>
        <p:spPr>
          <a:xfrm>
            <a:off x="563033" y="5037667"/>
            <a:ext cx="161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3x3 </a:t>
            </a:r>
            <a:r>
              <a:rPr lang="en-US" altLang="zh-CN" dirty="0" err="1"/>
              <a:t>DWConv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75EDEA0-BBFA-432F-A9C8-EB6E2EABD284}"/>
              </a:ext>
            </a:extLst>
          </p:cNvPr>
          <p:cNvCxnSpPr/>
          <p:nvPr/>
        </p:nvCxnSpPr>
        <p:spPr>
          <a:xfrm>
            <a:off x="6663266" y="4021667"/>
            <a:ext cx="465667" cy="73660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5EEABA8-C099-4932-80E1-6CECBB03C36C}"/>
              </a:ext>
            </a:extLst>
          </p:cNvPr>
          <p:cNvSpPr txBox="1"/>
          <p:nvPr/>
        </p:nvSpPr>
        <p:spPr>
          <a:xfrm>
            <a:off x="6096000" y="4808525"/>
            <a:ext cx="288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4x expand in channel dim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7945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69E843-970E-41A6-A8FD-7C7E5A76FBE1}"/>
              </a:ext>
            </a:extLst>
          </p:cNvPr>
          <p:cNvSpPr txBox="1"/>
          <p:nvPr/>
        </p:nvSpPr>
        <p:spPr>
          <a:xfrm>
            <a:off x="179109" y="131975"/>
            <a:ext cx="1951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Swin Transformer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CF6DBB-CD2F-411C-8EB7-788E93CF521C}"/>
              </a:ext>
            </a:extLst>
          </p:cNvPr>
          <p:cNvSpPr txBox="1"/>
          <p:nvPr/>
        </p:nvSpPr>
        <p:spPr>
          <a:xfrm>
            <a:off x="301658" y="876693"/>
            <a:ext cx="4421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>
                <a:cs typeface="Times New Roman" panose="02020603050405020304" pitchFamily="18" charset="0"/>
              </a:rPr>
              <a:t>Architecture</a:t>
            </a:r>
          </a:p>
          <a:p>
            <a:pPr marL="342900" indent="-342900">
              <a:buAutoNum type="arabicPeriod"/>
            </a:pPr>
            <a:r>
              <a:rPr lang="en-US" altLang="zh-CN" dirty="0">
                <a:cs typeface="Times New Roman" panose="02020603050405020304" pitchFamily="18" charset="0"/>
              </a:rPr>
              <a:t>Window-MSA</a:t>
            </a:r>
          </a:p>
          <a:p>
            <a:pPr marL="342900" indent="-342900">
              <a:buAutoNum type="arabicPeriod"/>
            </a:pPr>
            <a:r>
              <a:rPr lang="en-US" altLang="zh-CN" dirty="0">
                <a:cs typeface="Times New Roman" panose="02020603050405020304" pitchFamily="18" charset="0"/>
              </a:rPr>
              <a:t>Shifted Window</a:t>
            </a:r>
          </a:p>
          <a:p>
            <a:pPr marL="342900" indent="-342900">
              <a:buAutoNum type="arabicPeriod"/>
            </a:pPr>
            <a:r>
              <a:rPr lang="en-US" altLang="zh-CN" dirty="0">
                <a:cs typeface="Times New Roman" panose="02020603050405020304" pitchFamily="18" charset="0"/>
              </a:rPr>
              <a:t>Relative position bias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078B87F-4B83-4F63-AAC9-38534E033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829" y="876693"/>
            <a:ext cx="6332769" cy="37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5161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7A2CC1D-16A4-42E8-9E7E-2E01EC3A0D8D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DilateFormer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898A452-A1E1-48A2-9C2A-41E002819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686" y="1490134"/>
            <a:ext cx="6164731" cy="125133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4706210-2147-41DF-AEF0-F21E1155A7CF}"/>
              </a:ext>
            </a:extLst>
          </p:cNvPr>
          <p:cNvSpPr txBox="1"/>
          <p:nvPr/>
        </p:nvSpPr>
        <p:spPr>
          <a:xfrm>
            <a:off x="364067" y="939800"/>
            <a:ext cx="3920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Sliding Window Dilated Attention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65549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D1142A-4D79-437D-876C-0CA81E8D69DF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Sliding Window Dilated Attention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68DB26E-A34C-4D68-8F0B-B6B32361C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29" y="1003676"/>
            <a:ext cx="6806105" cy="452309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D59A480-B96C-4184-BF9C-E7C4BC8CCC1E}"/>
              </a:ext>
            </a:extLst>
          </p:cNvPr>
          <p:cNvSpPr txBox="1"/>
          <p:nvPr/>
        </p:nvSpPr>
        <p:spPr>
          <a:xfrm>
            <a:off x="7704667" y="2040467"/>
            <a:ext cx="3911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3x3 kernel size with dilation rate r=[1, 2, 3]. </a:t>
            </a:r>
          </a:p>
          <a:p>
            <a:endParaRPr lang="en-US" altLang="zh-CN" dirty="0"/>
          </a:p>
          <a:p>
            <a:r>
              <a:rPr lang="en-US" altLang="zh-CN" dirty="0"/>
              <a:t>Sizes of attended receptive field are [3x3, 5x5, 7x7]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3918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3B3673C-8A13-4587-9A0E-61CBA2525764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0DC15BB-418A-44CC-B1E6-E78A512F2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99" y="1086943"/>
            <a:ext cx="10295467" cy="405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8649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E07B907-1EE4-47ED-A743-382A8570825F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CageViT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49AF7AD-C9DD-4AEF-AE24-09144A79E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07726"/>
            <a:ext cx="5902904" cy="374437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A92C5CC-EFB1-4439-A3DF-68819C42BFFE}"/>
              </a:ext>
            </a:extLst>
          </p:cNvPr>
          <p:cNvSpPr txBox="1"/>
          <p:nvPr/>
        </p:nvSpPr>
        <p:spPr>
          <a:xfrm>
            <a:off x="330199" y="1007533"/>
            <a:ext cx="4690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Conv Activation Guided Rearrangement</a:t>
            </a:r>
          </a:p>
          <a:p>
            <a:pPr marL="342900" indent="-342900">
              <a:buAutoNum type="arabicPeriod"/>
            </a:pPr>
            <a:r>
              <a:rPr lang="en-US" altLang="zh-CN" dirty="0"/>
              <a:t>Fusion of Minor Tokens</a:t>
            </a:r>
          </a:p>
          <a:p>
            <a:pPr marL="342900" indent="-342900">
              <a:buAutoNum type="arabicPeriod"/>
            </a:pPr>
            <a:r>
              <a:rPr lang="en-US" altLang="zh-CN" dirty="0"/>
              <a:t>Gated Linear Spatial Reduction Attention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234777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7DBB601-020F-445F-ADD4-331FE6EE4906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 Activation Guided Rearrangement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732EF1-180B-424D-8899-268FE06DA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0" y="851659"/>
            <a:ext cx="7831666" cy="4967847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15E2D701-5CC5-4F40-BA1A-5A8427B16414}"/>
              </a:ext>
            </a:extLst>
          </p:cNvPr>
          <p:cNvSpPr/>
          <p:nvPr/>
        </p:nvSpPr>
        <p:spPr>
          <a:xfrm>
            <a:off x="795867" y="2805941"/>
            <a:ext cx="8077199" cy="32004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3D9CE28E-B93F-4B55-A785-F2790C038077}"/>
              </a:ext>
            </a:extLst>
          </p:cNvPr>
          <p:cNvSpPr/>
          <p:nvPr/>
        </p:nvSpPr>
        <p:spPr>
          <a:xfrm>
            <a:off x="5249333" y="3429000"/>
            <a:ext cx="2709333" cy="482600"/>
          </a:xfrm>
          <a:prstGeom prst="roundRect">
            <a:avLst/>
          </a:prstGeom>
          <a:noFill/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08D6EC7-47C0-4D4A-9CCF-D48E2905CE8A}"/>
              </a:ext>
            </a:extLst>
          </p:cNvPr>
          <p:cNvCxnSpPr>
            <a:stCxn id="6" idx="3"/>
          </p:cNvCxnSpPr>
          <p:nvPr/>
        </p:nvCxnSpPr>
        <p:spPr>
          <a:xfrm flipV="1">
            <a:off x="7958666" y="2743200"/>
            <a:ext cx="1202267" cy="92710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8661901A-1CEF-4B64-AD41-396859A73406}"/>
                  </a:ext>
                </a:extLst>
              </p:cNvPr>
              <p:cNvSpPr txBox="1"/>
              <p:nvPr/>
            </p:nvSpPr>
            <p:spPr>
              <a:xfrm>
                <a:off x="9177865" y="2558534"/>
                <a:ext cx="240453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⌊"/>
                          <m:endChr m:val="⌋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zh-CN" altLang="en-US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8661901A-1CEF-4B64-AD41-396859A734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7865" y="2558534"/>
                <a:ext cx="2404534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17593759-D6CA-4876-8D4D-F175518C5D37}"/>
              </a:ext>
            </a:extLst>
          </p:cNvPr>
          <p:cNvCxnSpPr>
            <a:stCxn id="9" idx="2"/>
          </p:cNvCxnSpPr>
          <p:nvPr/>
        </p:nvCxnSpPr>
        <p:spPr>
          <a:xfrm flipH="1">
            <a:off x="10117667" y="2927866"/>
            <a:ext cx="262465" cy="6196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01314479-B026-41A5-83AF-399D55C6B494}"/>
              </a:ext>
            </a:extLst>
          </p:cNvPr>
          <p:cNvSpPr txBox="1"/>
          <p:nvPr/>
        </p:nvSpPr>
        <p:spPr>
          <a:xfrm>
            <a:off x="9118599" y="3670300"/>
            <a:ext cx="2641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Total number of tokens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227503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4DDC2E1-75B3-459A-B15D-0E296FC8B348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Fusion of Minor Tokens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A330F9A-59BF-4557-8C4F-74F4A7018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45" y="1133207"/>
            <a:ext cx="6750921" cy="42823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60B8037-6249-48C6-A0C9-D1FC1809D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2231" y="1714523"/>
            <a:ext cx="4819769" cy="36933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9AC4F85-463B-4079-9BBC-4437B5A3CB5C}"/>
              </a:ext>
            </a:extLst>
          </p:cNvPr>
          <p:cNvSpPr txBox="1"/>
          <p:nvPr/>
        </p:nvSpPr>
        <p:spPr>
          <a:xfrm>
            <a:off x="8339667" y="2336800"/>
            <a:ext cx="3488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Multi-head MLP</a:t>
            </a:r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8A78AD7-9034-4C3B-8816-5B1542A69250}"/>
              </a:ext>
            </a:extLst>
          </p:cNvPr>
          <p:cNvSpPr/>
          <p:nvPr/>
        </p:nvSpPr>
        <p:spPr>
          <a:xfrm>
            <a:off x="4089400" y="1899188"/>
            <a:ext cx="3234266" cy="93714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24914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0A892D1-67EA-4F64-A2C1-6984098CD227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Gated Linear Spatial Reduction Attention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F7B34D-E231-423A-B2D3-E928D1D3B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66" y="1143744"/>
            <a:ext cx="8407334" cy="2662463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8213B90-AE56-4C44-8D95-44F60305B57D}"/>
              </a:ext>
            </a:extLst>
          </p:cNvPr>
          <p:cNvCxnSpPr>
            <a:cxnSpLocks/>
          </p:cNvCxnSpPr>
          <p:nvPr/>
        </p:nvCxnSpPr>
        <p:spPr>
          <a:xfrm flipV="1">
            <a:off x="8339667" y="2590800"/>
            <a:ext cx="677333" cy="287867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B7CA71D1-7519-4023-A98E-52D678C4DE67}"/>
              </a:ext>
            </a:extLst>
          </p:cNvPr>
          <p:cNvSpPr txBox="1"/>
          <p:nvPr/>
        </p:nvSpPr>
        <p:spPr>
          <a:xfrm>
            <a:off x="9017000" y="1920438"/>
            <a:ext cx="2506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Concatenated value of fusion tokens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02626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4C5ECCA-57F2-42D6-9CAA-E08B57BE90C7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E5FC21-F475-4F33-A19D-C117852BD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14" y="2333711"/>
            <a:ext cx="6264824" cy="397395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8F87570-281F-436F-95B9-05AF72E2A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87" y="906087"/>
            <a:ext cx="5811810" cy="120458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D53AE5C-DF90-47BA-BB70-A948D24F3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789983"/>
            <a:ext cx="5757742" cy="143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91125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8726338-294A-4FE2-A4E9-B02F9F9A6EA2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Scale-Aware Modulation Meet Transformer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1DC71BA-B239-4BEB-81AA-E556D4BF4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305" y="714163"/>
            <a:ext cx="7814695" cy="227142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524CAE0-1D62-46E3-992E-160C48802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429000"/>
            <a:ext cx="4292600" cy="3123120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1A831D0-C898-45B0-A198-C2A0FFDB1F38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4902200" y="4990560"/>
            <a:ext cx="2582336" cy="67364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F31B915F-0DF5-46E8-AEB5-3A2E4B00AF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533" y="3599739"/>
            <a:ext cx="3000000" cy="2952381"/>
          </a:xfrm>
          <a:prstGeom prst="rect">
            <a:avLst/>
          </a:prstGeom>
        </p:spPr>
      </p:pic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2BFAF3CA-A6A2-4C82-AB38-DF72551D0784}"/>
              </a:ext>
            </a:extLst>
          </p:cNvPr>
          <p:cNvCxnSpPr>
            <a:endCxn id="13" idx="0"/>
          </p:cNvCxnSpPr>
          <p:nvPr/>
        </p:nvCxnSpPr>
        <p:spPr>
          <a:xfrm>
            <a:off x="7000533" y="2396067"/>
            <a:ext cx="1500000" cy="120367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51520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AF7653F-8C3C-4C63-BC18-59FFC58280EF}"/>
              </a:ext>
            </a:extLst>
          </p:cNvPr>
          <p:cNvSpPr txBox="1"/>
          <p:nvPr/>
        </p:nvSpPr>
        <p:spPr>
          <a:xfrm>
            <a:off x="206187" y="161365"/>
            <a:ext cx="645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RMT: Retentive Networks Meet Vision Transformers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91F259-0367-4F08-B32C-68CBDBF8E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15" y="859715"/>
            <a:ext cx="8736198" cy="408482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D106237-658C-4C93-A4F6-D365E7D7E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734" y="4937791"/>
            <a:ext cx="4350448" cy="175884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3354B58-0F30-459A-A0FE-C907306FBC61}"/>
              </a:ext>
            </a:extLst>
          </p:cNvPr>
          <p:cNvSpPr txBox="1"/>
          <p:nvPr/>
        </p:nvSpPr>
        <p:spPr>
          <a:xfrm>
            <a:off x="8445284" y="5635919"/>
            <a:ext cx="2954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dec RSA in 1-3 layers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7399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BCB8919-60F6-4FEA-AFA9-07CF82C2E018}"/>
              </a:ext>
            </a:extLst>
          </p:cNvPr>
          <p:cNvSpPr txBox="1"/>
          <p:nvPr/>
        </p:nvSpPr>
        <p:spPr>
          <a:xfrm>
            <a:off x="179109" y="131975"/>
            <a:ext cx="1951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7309760-8ADB-4114-A56D-06ECEA910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431" y="501307"/>
            <a:ext cx="9066889" cy="297829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87C69AD-53CC-4543-ACCA-3A0F32CE5B52}"/>
              </a:ext>
            </a:extLst>
          </p:cNvPr>
          <p:cNvSpPr txBox="1"/>
          <p:nvPr/>
        </p:nvSpPr>
        <p:spPr>
          <a:xfrm>
            <a:off x="697584" y="3959258"/>
            <a:ext cx="7503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cs typeface="Times New Roman" panose="02020603050405020304" pitchFamily="18" charset="0"/>
              </a:rPr>
              <a:t>Swin</a:t>
            </a:r>
            <a:r>
              <a:rPr lang="en-US" altLang="zh-CN" dirty="0">
                <a:cs typeface="Times New Roman" panose="02020603050405020304" pitchFamily="18" charset="0"/>
              </a:rPr>
              <a:t> Transformer task by 4 stages, stage 1 stack by Linear Embedding and Swin Transformer Block(ST block), other stack by Patch Merging and ST block.</a:t>
            </a:r>
          </a:p>
          <a:p>
            <a:endParaRPr lang="en-US" altLang="zh-CN" dirty="0">
              <a:cs typeface="Times New Roman" panose="02020603050405020304" pitchFamily="18" charset="0"/>
            </a:endParaRPr>
          </a:p>
          <a:p>
            <a:r>
              <a:rPr lang="en-US" altLang="zh-CN" dirty="0">
                <a:cs typeface="Times New Roman" panose="02020603050405020304" pitchFamily="18" charset="0"/>
              </a:rPr>
              <a:t>A ST block consist of 2 successive Transformer Encoder block, which alternate the MSA by W-MSA and SW-MSA.</a:t>
            </a:r>
          </a:p>
        </p:txBody>
      </p:sp>
    </p:spTree>
    <p:extLst>
      <p:ext uri="{BB962C8B-B14F-4D97-AF65-F5344CB8AC3E}">
        <p14:creationId xmlns:p14="http://schemas.microsoft.com/office/powerpoint/2010/main" val="3654589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04D4D2B-47EC-432B-9F40-E3396292A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1117" y="875144"/>
            <a:ext cx="2872989" cy="244623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0330F03-F577-45B3-BC8C-8E9C89F52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703" y="875144"/>
            <a:ext cx="7424414" cy="242332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10A616A-FD3D-4128-B88F-D746ECA0F9FE}"/>
              </a:ext>
            </a:extLst>
          </p:cNvPr>
          <p:cNvSpPr txBox="1"/>
          <p:nvPr/>
        </p:nvSpPr>
        <p:spPr>
          <a:xfrm>
            <a:off x="697584" y="3959258"/>
            <a:ext cx="75037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Different from ViT and other visual Transformer, Swin Transformer uses the window self-attention to reduce the computing size, which just focus on local patch, and merging these patch on Patch Merging Layer after ST block to get global relation.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9BD3C6C5-0735-4CEE-B971-A47885DE47FC}"/>
              </a:ext>
            </a:extLst>
          </p:cNvPr>
          <p:cNvCxnSpPr>
            <a:cxnSpLocks/>
          </p:cNvCxnSpPr>
          <p:nvPr/>
        </p:nvCxnSpPr>
        <p:spPr>
          <a:xfrm>
            <a:off x="8691513" y="3139126"/>
            <a:ext cx="499621" cy="5750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9FBC3E35-46A1-4EF6-B4F8-C60A751ACE5B}"/>
              </a:ext>
            </a:extLst>
          </p:cNvPr>
          <p:cNvSpPr txBox="1"/>
          <p:nvPr/>
        </p:nvSpPr>
        <p:spPr>
          <a:xfrm>
            <a:off x="8691513" y="3855563"/>
            <a:ext cx="2802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Gary means patch, Red means attention window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DEA8A0C-0A6F-4C4F-85E8-A433CE2D253E}"/>
              </a:ext>
            </a:extLst>
          </p:cNvPr>
          <p:cNvCxnSpPr/>
          <p:nvPr/>
        </p:nvCxnSpPr>
        <p:spPr>
          <a:xfrm flipV="1">
            <a:off x="11124106" y="754144"/>
            <a:ext cx="0" cy="21210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9BB42F1-404B-4325-AB4A-29FC48A26F2B}"/>
              </a:ext>
            </a:extLst>
          </p:cNvPr>
          <p:cNvSpPr txBox="1"/>
          <p:nvPr/>
        </p:nvSpPr>
        <p:spPr>
          <a:xfrm>
            <a:off x="10514029" y="384812"/>
            <a:ext cx="1140640" cy="36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B23204E-05B7-48EE-8224-795F6C65AE3B}"/>
              </a:ext>
            </a:extLst>
          </p:cNvPr>
          <p:cNvSpPr txBox="1"/>
          <p:nvPr/>
        </p:nvSpPr>
        <p:spPr>
          <a:xfrm>
            <a:off x="179109" y="131975"/>
            <a:ext cx="1951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Window-MSA</a:t>
            </a:r>
          </a:p>
        </p:txBody>
      </p:sp>
    </p:spTree>
    <p:extLst>
      <p:ext uri="{BB962C8B-B14F-4D97-AF65-F5344CB8AC3E}">
        <p14:creationId xmlns:p14="http://schemas.microsoft.com/office/powerpoint/2010/main" val="3293923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84FD673-C3A6-4D60-9B4F-D80690081399}"/>
              </a:ext>
            </a:extLst>
          </p:cNvPr>
          <p:cNvSpPr txBox="1"/>
          <p:nvPr/>
        </p:nvSpPr>
        <p:spPr>
          <a:xfrm>
            <a:off x="179109" y="131975"/>
            <a:ext cx="2187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Shifted Window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B61AE7-B4BA-48D1-918B-3CA4AD2FA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721" y="979758"/>
            <a:ext cx="5478726" cy="215936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C231A39-1E0D-4524-858B-8880A7D38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7584" y="979758"/>
            <a:ext cx="5378114" cy="159220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163E49-7C95-4A15-BCE8-CD1D9DB13A02}"/>
              </a:ext>
            </a:extLst>
          </p:cNvPr>
          <p:cNvSpPr txBox="1"/>
          <p:nvPr/>
        </p:nvSpPr>
        <p:spPr>
          <a:xfrm>
            <a:off x="824721" y="3617577"/>
            <a:ext cx="73217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For get information between neighboring window and reduce the computing size, Swin Transformer uses top-left cyclic shift on Shifted-Window-MSA after Window-MSA.</a:t>
            </a:r>
          </a:p>
          <a:p>
            <a:r>
              <a:rPr lang="en-US" altLang="zh-CN" dirty="0">
                <a:cs typeface="Times New Roman" panose="02020603050405020304" pitchFamily="18" charset="0"/>
              </a:rPr>
              <a:t>In Shifted-Window, only identical partition will be computing, different partition in same patch will be masked when computing self-attention.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584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1151</Words>
  <Application>Microsoft Office PowerPoint</Application>
  <PresentationFormat>宽屏</PresentationFormat>
  <Paragraphs>236</Paragraphs>
  <Slides>69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69</vt:i4>
      </vt:variant>
    </vt:vector>
  </HeadingPairs>
  <TitlesOfParts>
    <vt:vector size="75" baseType="lpstr">
      <vt:lpstr>等线</vt:lpstr>
      <vt:lpstr>等线 Light</vt:lpstr>
      <vt:lpstr>Arial</vt:lpstr>
      <vt:lpstr>Cambria Math</vt:lpstr>
      <vt:lpstr>Times New Roman</vt:lpstr>
      <vt:lpstr>Office 主题​​</vt:lpstr>
      <vt:lpstr>Week 14-15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13-14</dc:title>
  <dc:creator>BRYANT MAKE</dc:creator>
  <cp:lastModifiedBy>BRYANT MAKE</cp:lastModifiedBy>
  <cp:revision>1</cp:revision>
  <dcterms:created xsi:type="dcterms:W3CDTF">2023-09-20T02:54:47Z</dcterms:created>
  <dcterms:modified xsi:type="dcterms:W3CDTF">2023-10-24T07:18:33Z</dcterms:modified>
</cp:coreProperties>
</file>

<file path=docProps/thumbnail.jpeg>
</file>